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276" r:id="rId3"/>
    <p:sldId id="280" r:id="rId4"/>
    <p:sldId id="335" r:id="rId5"/>
    <p:sldId id="336" r:id="rId6"/>
    <p:sldId id="337" r:id="rId7"/>
    <p:sldId id="338" r:id="rId8"/>
    <p:sldId id="339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1567"/>
    <a:srgbClr val="BABA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16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422E-D74D-46B9-AB01-15178AF3AA17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2A856-5844-46C3-8DB5-778B7F0BC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27DB0-F6FF-4338-AD0C-60E32880752F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FAD16-93C4-4128-912C-A06D0861F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9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Global-ICT  Institute</a:t>
            </a:r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 All rights reserved.</a:t>
            </a:r>
            <a:endParaRPr lang="en-US" sz="900" b="0" i="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57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3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905256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0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9052560" cy="36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68143" y="395671"/>
            <a:ext cx="6070612" cy="6102349"/>
            <a:chOff x="776288" y="755651"/>
            <a:chExt cx="2125663" cy="2136776"/>
          </a:xfrm>
          <a:solidFill>
            <a:schemeClr val="bg1">
              <a:alpha val="10000"/>
            </a:schemeClr>
          </a:solidFill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47801" y="1116014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4 w 83"/>
                <a:gd name="T5" fmla="*/ 4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5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449388" y="1114426"/>
              <a:ext cx="74613" cy="77788"/>
            </a:xfrm>
            <a:custGeom>
              <a:avLst/>
              <a:gdLst>
                <a:gd name="T0" fmla="*/ 18 w 79"/>
                <a:gd name="T1" fmla="*/ 79 h 84"/>
                <a:gd name="T2" fmla="*/ 75 w 79"/>
                <a:gd name="T3" fmla="*/ 18 h 84"/>
                <a:gd name="T4" fmla="*/ 75 w 79"/>
                <a:gd name="T5" fmla="*/ 4 h 84"/>
                <a:gd name="T6" fmla="*/ 61 w 79"/>
                <a:gd name="T7" fmla="*/ 5 h 84"/>
                <a:gd name="T8" fmla="*/ 4 w 79"/>
                <a:gd name="T9" fmla="*/ 66 h 84"/>
                <a:gd name="T10" fmla="*/ 4 w 79"/>
                <a:gd name="T11" fmla="*/ 80 h 84"/>
                <a:gd name="T12" fmla="*/ 18 w 79"/>
                <a:gd name="T13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0" y="76"/>
                    <a:pt x="4" y="80"/>
                  </a:cubicBezTo>
                  <a:cubicBezTo>
                    <a:pt x="8" y="84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514476" y="1936751"/>
              <a:ext cx="76200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516063" y="1935164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19151" y="2395539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3 w 83"/>
                <a:gd name="T5" fmla="*/ 5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6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5" y="80"/>
                    <a:pt x="79" y="76"/>
                  </a:cubicBezTo>
                  <a:cubicBezTo>
                    <a:pt x="83" y="72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20738" y="2393951"/>
              <a:ext cx="74613" cy="77788"/>
            </a:xfrm>
            <a:custGeom>
              <a:avLst/>
              <a:gdLst>
                <a:gd name="T0" fmla="*/ 18 w 79"/>
                <a:gd name="T1" fmla="*/ 78 h 83"/>
                <a:gd name="T2" fmla="*/ 75 w 79"/>
                <a:gd name="T3" fmla="*/ 17 h 83"/>
                <a:gd name="T4" fmla="*/ 75 w 79"/>
                <a:gd name="T5" fmla="*/ 3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8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79" y="13"/>
                    <a:pt x="79" y="7"/>
                    <a:pt x="75" y="3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2"/>
                    <a:pt x="18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93751" y="1038226"/>
              <a:ext cx="77788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796926" y="1036639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824163" y="1116014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5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825751" y="1112839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151063" y="1406526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152651" y="1404939"/>
              <a:ext cx="74613" cy="76200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428876" y="2039939"/>
              <a:ext cx="77788" cy="76200"/>
            </a:xfrm>
            <a:custGeom>
              <a:avLst/>
              <a:gdLst>
                <a:gd name="T0" fmla="*/ 79 w 84"/>
                <a:gd name="T1" fmla="*/ 61 h 80"/>
                <a:gd name="T2" fmla="*/ 18 w 84"/>
                <a:gd name="T3" fmla="*/ 4 h 80"/>
                <a:gd name="T4" fmla="*/ 4 w 84"/>
                <a:gd name="T5" fmla="*/ 4 h 80"/>
                <a:gd name="T6" fmla="*/ 5 w 84"/>
                <a:gd name="T7" fmla="*/ 19 h 80"/>
                <a:gd name="T8" fmla="*/ 66 w 84"/>
                <a:gd name="T9" fmla="*/ 76 h 80"/>
                <a:gd name="T10" fmla="*/ 80 w 84"/>
                <a:gd name="T11" fmla="*/ 75 h 80"/>
                <a:gd name="T12" fmla="*/ 79 w 84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1" y="15"/>
                    <a:pt x="5" y="19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70" y="80"/>
                    <a:pt x="76" y="79"/>
                    <a:pt x="80" y="75"/>
                  </a:cubicBezTo>
                  <a:cubicBezTo>
                    <a:pt x="84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430463" y="2038351"/>
              <a:ext cx="74613" cy="77788"/>
            </a:xfrm>
            <a:custGeom>
              <a:avLst/>
              <a:gdLst>
                <a:gd name="T0" fmla="*/ 19 w 80"/>
                <a:gd name="T1" fmla="*/ 79 h 83"/>
                <a:gd name="T2" fmla="*/ 76 w 80"/>
                <a:gd name="T3" fmla="*/ 18 h 83"/>
                <a:gd name="T4" fmla="*/ 75 w 80"/>
                <a:gd name="T5" fmla="*/ 4 h 83"/>
                <a:gd name="T6" fmla="*/ 61 w 80"/>
                <a:gd name="T7" fmla="*/ 5 h 83"/>
                <a:gd name="T8" fmla="*/ 4 w 80"/>
                <a:gd name="T9" fmla="*/ 66 h 83"/>
                <a:gd name="T10" fmla="*/ 5 w 80"/>
                <a:gd name="T11" fmla="*/ 80 h 83"/>
                <a:gd name="T12" fmla="*/ 19 w 80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3">
                  <a:moveTo>
                    <a:pt x="19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80" y="14"/>
                    <a:pt x="80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1" y="76"/>
                    <a:pt x="5" y="80"/>
                  </a:cubicBezTo>
                  <a:cubicBezTo>
                    <a:pt x="9" y="83"/>
                    <a:pt x="15" y="83"/>
                    <a:pt x="19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384426" y="2559051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3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4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386013" y="2555876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3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3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811338" y="1187451"/>
              <a:ext cx="177800" cy="155575"/>
            </a:xfrm>
            <a:custGeom>
              <a:avLst/>
              <a:gdLst>
                <a:gd name="T0" fmla="*/ 136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4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8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6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4 w 189"/>
                <a:gd name="T45" fmla="*/ 30 h 166"/>
                <a:gd name="T46" fmla="*/ 128 w 189"/>
                <a:gd name="T47" fmla="*/ 88 h 166"/>
                <a:gd name="T48" fmla="*/ 136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682751" y="2017714"/>
              <a:ext cx="176213" cy="155575"/>
            </a:xfrm>
            <a:custGeom>
              <a:avLst/>
              <a:gdLst>
                <a:gd name="T0" fmla="*/ 137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5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9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7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5 w 189"/>
                <a:gd name="T45" fmla="*/ 30 h 166"/>
                <a:gd name="T46" fmla="*/ 128 w 189"/>
                <a:gd name="T47" fmla="*/ 88 h 166"/>
                <a:gd name="T48" fmla="*/ 137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7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5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7" y="83"/>
                    <a:pt x="137" y="83"/>
                    <a:pt x="137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3"/>
                    <a:pt x="137" y="83"/>
                    <a:pt x="137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33601" y="2273301"/>
              <a:ext cx="174625" cy="155575"/>
            </a:xfrm>
            <a:custGeom>
              <a:avLst/>
              <a:gdLst>
                <a:gd name="T0" fmla="*/ 136 w 188"/>
                <a:gd name="T1" fmla="*/ 83 h 166"/>
                <a:gd name="T2" fmla="*/ 145 w 188"/>
                <a:gd name="T3" fmla="*/ 78 h 166"/>
                <a:gd name="T4" fmla="*/ 103 w 188"/>
                <a:gd name="T5" fmla="*/ 5 h 166"/>
                <a:gd name="T6" fmla="*/ 94 w 188"/>
                <a:gd name="T7" fmla="*/ 0 h 166"/>
                <a:gd name="T8" fmla="*/ 85 w 188"/>
                <a:gd name="T9" fmla="*/ 5 h 166"/>
                <a:gd name="T10" fmla="*/ 43 w 188"/>
                <a:gd name="T11" fmla="*/ 78 h 166"/>
                <a:gd name="T12" fmla="*/ 1 w 188"/>
                <a:gd name="T13" fmla="*/ 151 h 166"/>
                <a:gd name="T14" fmla="*/ 1 w 188"/>
                <a:gd name="T15" fmla="*/ 161 h 166"/>
                <a:gd name="T16" fmla="*/ 10 w 188"/>
                <a:gd name="T17" fmla="*/ 166 h 166"/>
                <a:gd name="T18" fmla="*/ 94 w 188"/>
                <a:gd name="T19" fmla="*/ 166 h 166"/>
                <a:gd name="T20" fmla="*/ 178 w 188"/>
                <a:gd name="T21" fmla="*/ 165 h 166"/>
                <a:gd name="T22" fmla="*/ 187 w 188"/>
                <a:gd name="T23" fmla="*/ 160 h 166"/>
                <a:gd name="T24" fmla="*/ 187 w 188"/>
                <a:gd name="T25" fmla="*/ 150 h 166"/>
                <a:gd name="T26" fmla="*/ 145 w 188"/>
                <a:gd name="T27" fmla="*/ 78 h 166"/>
                <a:gd name="T28" fmla="*/ 136 w 188"/>
                <a:gd name="T29" fmla="*/ 83 h 166"/>
                <a:gd name="T30" fmla="*/ 127 w 188"/>
                <a:gd name="T31" fmla="*/ 88 h 166"/>
                <a:gd name="T32" fmla="*/ 161 w 188"/>
                <a:gd name="T33" fmla="*/ 145 h 166"/>
                <a:gd name="T34" fmla="*/ 94 w 188"/>
                <a:gd name="T35" fmla="*/ 146 h 166"/>
                <a:gd name="T36" fmla="*/ 27 w 188"/>
                <a:gd name="T37" fmla="*/ 146 h 166"/>
                <a:gd name="T38" fmla="*/ 61 w 188"/>
                <a:gd name="T39" fmla="*/ 88 h 166"/>
                <a:gd name="T40" fmla="*/ 94 w 188"/>
                <a:gd name="T41" fmla="*/ 30 h 166"/>
                <a:gd name="T42" fmla="*/ 127 w 188"/>
                <a:gd name="T43" fmla="*/ 88 h 166"/>
                <a:gd name="T44" fmla="*/ 136 w 188"/>
                <a:gd name="T4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7" y="0"/>
                    <a:pt x="94" y="0"/>
                  </a:cubicBezTo>
                  <a:cubicBezTo>
                    <a:pt x="90" y="0"/>
                    <a:pt x="87" y="2"/>
                    <a:pt x="85" y="5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54"/>
                    <a:pt x="0" y="157"/>
                    <a:pt x="1" y="161"/>
                  </a:cubicBezTo>
                  <a:cubicBezTo>
                    <a:pt x="3" y="164"/>
                    <a:pt x="7" y="166"/>
                    <a:pt x="10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81" y="165"/>
                    <a:pt x="185" y="164"/>
                    <a:pt x="187" y="160"/>
                  </a:cubicBezTo>
                  <a:cubicBezTo>
                    <a:pt x="188" y="157"/>
                    <a:pt x="188" y="154"/>
                    <a:pt x="187" y="150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78076" y="1743076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0 w 183"/>
                <a:gd name="T3" fmla="*/ 95 h 184"/>
                <a:gd name="T4" fmla="*/ 182 w 183"/>
                <a:gd name="T5" fmla="*/ 14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3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0 w 183"/>
                <a:gd name="T29" fmla="*/ 95 h 184"/>
                <a:gd name="T30" fmla="*/ 160 w 183"/>
                <a:gd name="T31" fmla="*/ 95 h 184"/>
                <a:gd name="T32" fmla="*/ 151 w 183"/>
                <a:gd name="T33" fmla="*/ 92 h 184"/>
                <a:gd name="T34" fmla="*/ 141 w 183"/>
                <a:gd name="T35" fmla="*/ 90 h 184"/>
                <a:gd name="T36" fmla="*/ 124 w 183"/>
                <a:gd name="T37" fmla="*/ 154 h 184"/>
                <a:gd name="T38" fmla="*/ 77 w 183"/>
                <a:gd name="T39" fmla="*/ 107 h 184"/>
                <a:gd name="T40" fmla="*/ 77 w 183"/>
                <a:gd name="T41" fmla="*/ 107 h 184"/>
                <a:gd name="T42" fmla="*/ 30 w 183"/>
                <a:gd name="T43" fmla="*/ 60 h 184"/>
                <a:gd name="T44" fmla="*/ 94 w 183"/>
                <a:gd name="T45" fmla="*/ 42 h 184"/>
                <a:gd name="T46" fmla="*/ 158 w 183"/>
                <a:gd name="T47" fmla="*/ 25 h 184"/>
                <a:gd name="T48" fmla="*/ 141 w 183"/>
                <a:gd name="T49" fmla="*/ 90 h 184"/>
                <a:gd name="T50" fmla="*/ 141 w 183"/>
                <a:gd name="T51" fmla="*/ 90 h 184"/>
                <a:gd name="T52" fmla="*/ 151 w 183"/>
                <a:gd name="T53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0" y="95"/>
                    <a:pt x="160" y="95"/>
                    <a:pt x="160" y="95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4" y="46"/>
                    <a:pt x="2" y="49"/>
                    <a:pt x="1" y="52"/>
                  </a:cubicBezTo>
                  <a:cubicBezTo>
                    <a:pt x="0" y="55"/>
                    <a:pt x="1" y="59"/>
                    <a:pt x="3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8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87438" y="863601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1 w 183"/>
                <a:gd name="T3" fmla="*/ 95 h 184"/>
                <a:gd name="T4" fmla="*/ 182 w 183"/>
                <a:gd name="T5" fmla="*/ 13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4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1 w 183"/>
                <a:gd name="T29" fmla="*/ 95 h 184"/>
                <a:gd name="T30" fmla="*/ 151 w 183"/>
                <a:gd name="T31" fmla="*/ 92 h 184"/>
                <a:gd name="T32" fmla="*/ 141 w 183"/>
                <a:gd name="T33" fmla="*/ 89 h 184"/>
                <a:gd name="T34" fmla="*/ 124 w 183"/>
                <a:gd name="T35" fmla="*/ 154 h 184"/>
                <a:gd name="T36" fmla="*/ 77 w 183"/>
                <a:gd name="T37" fmla="*/ 107 h 184"/>
                <a:gd name="T38" fmla="*/ 77 w 183"/>
                <a:gd name="T39" fmla="*/ 107 h 184"/>
                <a:gd name="T40" fmla="*/ 30 w 183"/>
                <a:gd name="T41" fmla="*/ 60 h 184"/>
                <a:gd name="T42" fmla="*/ 94 w 183"/>
                <a:gd name="T43" fmla="*/ 42 h 184"/>
                <a:gd name="T44" fmla="*/ 159 w 183"/>
                <a:gd name="T45" fmla="*/ 25 h 184"/>
                <a:gd name="T46" fmla="*/ 141 w 183"/>
                <a:gd name="T47" fmla="*/ 89 h 184"/>
                <a:gd name="T48" fmla="*/ 151 w 183"/>
                <a:gd name="T4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1" y="95"/>
                    <a:pt x="161" y="95"/>
                    <a:pt x="161" y="95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4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5" y="46"/>
                    <a:pt x="2" y="48"/>
                    <a:pt x="1" y="52"/>
                  </a:cubicBezTo>
                  <a:cubicBezTo>
                    <a:pt x="0" y="55"/>
                    <a:pt x="1" y="59"/>
                    <a:pt x="4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9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033463" y="2501901"/>
              <a:ext cx="171450" cy="169863"/>
            </a:xfrm>
            <a:custGeom>
              <a:avLst/>
              <a:gdLst>
                <a:gd name="T0" fmla="*/ 151 w 183"/>
                <a:gd name="T1" fmla="*/ 92 h 183"/>
                <a:gd name="T2" fmla="*/ 160 w 183"/>
                <a:gd name="T3" fmla="*/ 94 h 183"/>
                <a:gd name="T4" fmla="*/ 182 w 183"/>
                <a:gd name="T5" fmla="*/ 13 h 183"/>
                <a:gd name="T6" fmla="*/ 179 w 183"/>
                <a:gd name="T7" fmla="*/ 3 h 183"/>
                <a:gd name="T8" fmla="*/ 170 w 183"/>
                <a:gd name="T9" fmla="*/ 1 h 183"/>
                <a:gd name="T10" fmla="*/ 89 w 183"/>
                <a:gd name="T11" fmla="*/ 23 h 183"/>
                <a:gd name="T12" fmla="*/ 8 w 183"/>
                <a:gd name="T13" fmla="*/ 44 h 183"/>
                <a:gd name="T14" fmla="*/ 1 w 183"/>
                <a:gd name="T15" fmla="*/ 52 h 183"/>
                <a:gd name="T16" fmla="*/ 3 w 183"/>
                <a:gd name="T17" fmla="*/ 61 h 183"/>
                <a:gd name="T18" fmla="*/ 63 w 183"/>
                <a:gd name="T19" fmla="*/ 120 h 183"/>
                <a:gd name="T20" fmla="*/ 122 w 183"/>
                <a:gd name="T21" fmla="*/ 180 h 183"/>
                <a:gd name="T22" fmla="*/ 132 w 183"/>
                <a:gd name="T23" fmla="*/ 182 h 183"/>
                <a:gd name="T24" fmla="*/ 139 w 183"/>
                <a:gd name="T25" fmla="*/ 175 h 183"/>
                <a:gd name="T26" fmla="*/ 160 w 183"/>
                <a:gd name="T27" fmla="*/ 94 h 183"/>
                <a:gd name="T28" fmla="*/ 151 w 183"/>
                <a:gd name="T29" fmla="*/ 92 h 183"/>
                <a:gd name="T30" fmla="*/ 141 w 183"/>
                <a:gd name="T31" fmla="*/ 89 h 183"/>
                <a:gd name="T32" fmla="*/ 124 w 183"/>
                <a:gd name="T33" fmla="*/ 153 h 183"/>
                <a:gd name="T34" fmla="*/ 77 w 183"/>
                <a:gd name="T35" fmla="*/ 106 h 183"/>
                <a:gd name="T36" fmla="*/ 30 w 183"/>
                <a:gd name="T37" fmla="*/ 59 h 183"/>
                <a:gd name="T38" fmla="*/ 94 w 183"/>
                <a:gd name="T39" fmla="*/ 42 h 183"/>
                <a:gd name="T40" fmla="*/ 158 w 183"/>
                <a:gd name="T41" fmla="*/ 25 h 183"/>
                <a:gd name="T42" fmla="*/ 141 w 183"/>
                <a:gd name="T43" fmla="*/ 89 h 183"/>
                <a:gd name="T44" fmla="*/ 151 w 183"/>
                <a:gd name="T45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183">
                  <a:moveTo>
                    <a:pt x="151" y="92"/>
                  </a:moveTo>
                  <a:cubicBezTo>
                    <a:pt x="160" y="94"/>
                    <a:pt x="160" y="94"/>
                    <a:pt x="160" y="94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79" y="3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5"/>
                    <a:pt x="2" y="48"/>
                    <a:pt x="1" y="52"/>
                  </a:cubicBezTo>
                  <a:cubicBezTo>
                    <a:pt x="0" y="55"/>
                    <a:pt x="1" y="59"/>
                    <a:pt x="3" y="61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4" y="182"/>
                    <a:pt x="128" y="183"/>
                    <a:pt x="132" y="182"/>
                  </a:cubicBezTo>
                  <a:cubicBezTo>
                    <a:pt x="135" y="181"/>
                    <a:pt x="138" y="179"/>
                    <a:pt x="139" y="175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520951" y="906464"/>
              <a:ext cx="153988" cy="177800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4 h 189"/>
                <a:gd name="T8" fmla="*/ 160 w 165"/>
                <a:gd name="T9" fmla="*/ 86 h 189"/>
                <a:gd name="T10" fmla="*/ 88 w 165"/>
                <a:gd name="T11" fmla="*/ 44 h 189"/>
                <a:gd name="T12" fmla="*/ 15 w 165"/>
                <a:gd name="T13" fmla="*/ 2 h 189"/>
                <a:gd name="T14" fmla="*/ 5 w 165"/>
                <a:gd name="T15" fmla="*/ 2 h 189"/>
                <a:gd name="T16" fmla="*/ 0 w 165"/>
                <a:gd name="T17" fmla="*/ 11 h 189"/>
                <a:gd name="T18" fmla="*/ 0 w 165"/>
                <a:gd name="T19" fmla="*/ 95 h 189"/>
                <a:gd name="T20" fmla="*/ 0 w 165"/>
                <a:gd name="T21" fmla="*/ 95 h 189"/>
                <a:gd name="T22" fmla="*/ 0 w 165"/>
                <a:gd name="T23" fmla="*/ 179 h 189"/>
                <a:gd name="T24" fmla="*/ 5 w 165"/>
                <a:gd name="T25" fmla="*/ 187 h 189"/>
                <a:gd name="T26" fmla="*/ 15 w 165"/>
                <a:gd name="T27" fmla="*/ 187 h 189"/>
                <a:gd name="T28" fmla="*/ 88 w 165"/>
                <a:gd name="T29" fmla="*/ 145 h 189"/>
                <a:gd name="T30" fmla="*/ 83 w 165"/>
                <a:gd name="T31" fmla="*/ 137 h 189"/>
                <a:gd name="T32" fmla="*/ 78 w 165"/>
                <a:gd name="T33" fmla="*/ 128 h 189"/>
                <a:gd name="T34" fmla="*/ 20 w 165"/>
                <a:gd name="T35" fmla="*/ 161 h 189"/>
                <a:gd name="T36" fmla="*/ 20 w 165"/>
                <a:gd name="T37" fmla="*/ 95 h 189"/>
                <a:gd name="T38" fmla="*/ 20 w 165"/>
                <a:gd name="T39" fmla="*/ 95 h 189"/>
                <a:gd name="T40" fmla="*/ 20 w 165"/>
                <a:gd name="T41" fmla="*/ 28 h 189"/>
                <a:gd name="T42" fmla="*/ 78 w 165"/>
                <a:gd name="T43" fmla="*/ 61 h 189"/>
                <a:gd name="T44" fmla="*/ 135 w 165"/>
                <a:gd name="T45" fmla="*/ 95 h 189"/>
                <a:gd name="T46" fmla="*/ 78 w 165"/>
                <a:gd name="T47" fmla="*/ 128 h 189"/>
                <a:gd name="T48" fmla="*/ 83 w 165"/>
                <a:gd name="T4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1"/>
                    <a:pt x="165" y="98"/>
                    <a:pt x="165" y="94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5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95376" y="1690689"/>
              <a:ext cx="153988" cy="176213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5 h 189"/>
                <a:gd name="T8" fmla="*/ 160 w 165"/>
                <a:gd name="T9" fmla="*/ 86 h 189"/>
                <a:gd name="T10" fmla="*/ 88 w 165"/>
                <a:gd name="T11" fmla="*/ 44 h 189"/>
                <a:gd name="T12" fmla="*/ 88 w 165"/>
                <a:gd name="T13" fmla="*/ 44 h 189"/>
                <a:gd name="T14" fmla="*/ 15 w 165"/>
                <a:gd name="T15" fmla="*/ 2 h 189"/>
                <a:gd name="T16" fmla="*/ 5 w 165"/>
                <a:gd name="T17" fmla="*/ 2 h 189"/>
                <a:gd name="T18" fmla="*/ 0 w 165"/>
                <a:gd name="T19" fmla="*/ 11 h 189"/>
                <a:gd name="T20" fmla="*/ 0 w 165"/>
                <a:gd name="T21" fmla="*/ 95 h 189"/>
                <a:gd name="T22" fmla="*/ 0 w 165"/>
                <a:gd name="T23" fmla="*/ 95 h 189"/>
                <a:gd name="T24" fmla="*/ 0 w 165"/>
                <a:gd name="T25" fmla="*/ 179 h 189"/>
                <a:gd name="T26" fmla="*/ 5 w 165"/>
                <a:gd name="T27" fmla="*/ 187 h 189"/>
                <a:gd name="T28" fmla="*/ 15 w 165"/>
                <a:gd name="T29" fmla="*/ 187 h 189"/>
                <a:gd name="T30" fmla="*/ 88 w 165"/>
                <a:gd name="T31" fmla="*/ 145 h 189"/>
                <a:gd name="T32" fmla="*/ 83 w 165"/>
                <a:gd name="T33" fmla="*/ 137 h 189"/>
                <a:gd name="T34" fmla="*/ 78 w 165"/>
                <a:gd name="T35" fmla="*/ 128 h 189"/>
                <a:gd name="T36" fmla="*/ 20 w 165"/>
                <a:gd name="T37" fmla="*/ 161 h 189"/>
                <a:gd name="T38" fmla="*/ 20 w 165"/>
                <a:gd name="T39" fmla="*/ 95 h 189"/>
                <a:gd name="T40" fmla="*/ 20 w 165"/>
                <a:gd name="T41" fmla="*/ 95 h 189"/>
                <a:gd name="T42" fmla="*/ 20 w 165"/>
                <a:gd name="T43" fmla="*/ 28 h 189"/>
                <a:gd name="T44" fmla="*/ 78 w 165"/>
                <a:gd name="T45" fmla="*/ 61 h 189"/>
                <a:gd name="T46" fmla="*/ 78 w 165"/>
                <a:gd name="T47" fmla="*/ 61 h 189"/>
                <a:gd name="T48" fmla="*/ 135 w 165"/>
                <a:gd name="T49" fmla="*/ 95 h 189"/>
                <a:gd name="T50" fmla="*/ 78 w 165"/>
                <a:gd name="T51" fmla="*/ 128 h 189"/>
                <a:gd name="T52" fmla="*/ 83 w 165"/>
                <a:gd name="T53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2"/>
                    <a:pt x="165" y="98"/>
                    <a:pt x="165" y="95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6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944688" y="1620839"/>
              <a:ext cx="136525" cy="138113"/>
            </a:xfrm>
            <a:custGeom>
              <a:avLst/>
              <a:gdLst>
                <a:gd name="T0" fmla="*/ 137 w 147"/>
                <a:gd name="T1" fmla="*/ 73 h 147"/>
                <a:gd name="T2" fmla="*/ 127 w 147"/>
                <a:gd name="T3" fmla="*/ 73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3 h 147"/>
                <a:gd name="T12" fmla="*/ 36 w 147"/>
                <a:gd name="T13" fmla="*/ 35 h 147"/>
                <a:gd name="T14" fmla="*/ 74 w 147"/>
                <a:gd name="T15" fmla="*/ 20 h 147"/>
                <a:gd name="T16" fmla="*/ 111 w 147"/>
                <a:gd name="T17" fmla="*/ 35 h 147"/>
                <a:gd name="T18" fmla="*/ 127 w 147"/>
                <a:gd name="T19" fmla="*/ 73 h 147"/>
                <a:gd name="T20" fmla="*/ 137 w 147"/>
                <a:gd name="T21" fmla="*/ 73 h 147"/>
                <a:gd name="T22" fmla="*/ 147 w 147"/>
                <a:gd name="T23" fmla="*/ 73 h 147"/>
                <a:gd name="T24" fmla="*/ 74 w 147"/>
                <a:gd name="T25" fmla="*/ 0 h 147"/>
                <a:gd name="T26" fmla="*/ 0 w 147"/>
                <a:gd name="T27" fmla="*/ 73 h 147"/>
                <a:gd name="T28" fmla="*/ 74 w 147"/>
                <a:gd name="T29" fmla="*/ 147 h 147"/>
                <a:gd name="T30" fmla="*/ 147 w 147"/>
                <a:gd name="T31" fmla="*/ 73 h 147"/>
                <a:gd name="T32" fmla="*/ 137 w 147"/>
                <a:gd name="T3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5"/>
                  </a:cubicBezTo>
                  <a:cubicBezTo>
                    <a:pt x="121" y="45"/>
                    <a:pt x="127" y="58"/>
                    <a:pt x="127" y="73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3"/>
                  </a:cubicBezTo>
                  <a:cubicBezTo>
                    <a:pt x="137" y="73"/>
                    <a:pt x="137" y="73"/>
                    <a:pt x="13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643063" y="955676"/>
              <a:ext cx="138113" cy="139700"/>
            </a:xfrm>
            <a:custGeom>
              <a:avLst/>
              <a:gdLst>
                <a:gd name="T0" fmla="*/ 138 w 148"/>
                <a:gd name="T1" fmla="*/ 74 h 148"/>
                <a:gd name="T2" fmla="*/ 128 w 148"/>
                <a:gd name="T3" fmla="*/ 74 h 148"/>
                <a:gd name="T4" fmla="*/ 112 w 148"/>
                <a:gd name="T5" fmla="*/ 112 h 148"/>
                <a:gd name="T6" fmla="*/ 74 w 148"/>
                <a:gd name="T7" fmla="*/ 128 h 148"/>
                <a:gd name="T8" fmla="*/ 36 w 148"/>
                <a:gd name="T9" fmla="*/ 112 h 148"/>
                <a:gd name="T10" fmla="*/ 20 w 148"/>
                <a:gd name="T11" fmla="*/ 74 h 148"/>
                <a:gd name="T12" fmla="*/ 36 w 148"/>
                <a:gd name="T13" fmla="*/ 36 h 148"/>
                <a:gd name="T14" fmla="*/ 74 w 148"/>
                <a:gd name="T15" fmla="*/ 20 h 148"/>
                <a:gd name="T16" fmla="*/ 112 w 148"/>
                <a:gd name="T17" fmla="*/ 36 h 148"/>
                <a:gd name="T18" fmla="*/ 128 w 148"/>
                <a:gd name="T19" fmla="*/ 74 h 148"/>
                <a:gd name="T20" fmla="*/ 138 w 148"/>
                <a:gd name="T21" fmla="*/ 74 h 148"/>
                <a:gd name="T22" fmla="*/ 148 w 148"/>
                <a:gd name="T23" fmla="*/ 74 h 148"/>
                <a:gd name="T24" fmla="*/ 74 w 148"/>
                <a:gd name="T25" fmla="*/ 0 h 148"/>
                <a:gd name="T26" fmla="*/ 0 w 148"/>
                <a:gd name="T27" fmla="*/ 74 h 148"/>
                <a:gd name="T28" fmla="*/ 74 w 148"/>
                <a:gd name="T29" fmla="*/ 148 h 148"/>
                <a:gd name="T30" fmla="*/ 148 w 148"/>
                <a:gd name="T31" fmla="*/ 74 h 148"/>
                <a:gd name="T32" fmla="*/ 138 w 148"/>
                <a:gd name="T3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48">
                  <a:moveTo>
                    <a:pt x="13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89"/>
                    <a:pt x="122" y="102"/>
                    <a:pt x="112" y="112"/>
                  </a:cubicBezTo>
                  <a:cubicBezTo>
                    <a:pt x="102" y="122"/>
                    <a:pt x="89" y="128"/>
                    <a:pt x="74" y="128"/>
                  </a:cubicBezTo>
                  <a:cubicBezTo>
                    <a:pt x="59" y="128"/>
                    <a:pt x="46" y="122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15" y="148"/>
                    <a:pt x="148" y="115"/>
                    <a:pt x="148" y="74"/>
                  </a:cubicBezTo>
                  <a:cubicBezTo>
                    <a:pt x="138" y="74"/>
                    <a:pt x="138" y="74"/>
                    <a:pt x="13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681163" y="2713039"/>
              <a:ext cx="138113" cy="136525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1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2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958976" y="2624139"/>
              <a:ext cx="138113" cy="77788"/>
            </a:xfrm>
            <a:custGeom>
              <a:avLst/>
              <a:gdLst>
                <a:gd name="T0" fmla="*/ 20 w 148"/>
                <a:gd name="T1" fmla="*/ 73 h 83"/>
                <a:gd name="T2" fmla="*/ 36 w 148"/>
                <a:gd name="T3" fmla="*/ 36 h 83"/>
                <a:gd name="T4" fmla="*/ 74 w 148"/>
                <a:gd name="T5" fmla="*/ 20 h 83"/>
                <a:gd name="T6" fmla="*/ 112 w 148"/>
                <a:gd name="T7" fmla="*/ 36 h 83"/>
                <a:gd name="T8" fmla="*/ 128 w 148"/>
                <a:gd name="T9" fmla="*/ 73 h 83"/>
                <a:gd name="T10" fmla="*/ 138 w 148"/>
                <a:gd name="T11" fmla="*/ 83 h 83"/>
                <a:gd name="T12" fmla="*/ 148 w 148"/>
                <a:gd name="T13" fmla="*/ 73 h 83"/>
                <a:gd name="T14" fmla="*/ 74 w 148"/>
                <a:gd name="T15" fmla="*/ 0 h 83"/>
                <a:gd name="T16" fmla="*/ 22 w 148"/>
                <a:gd name="T17" fmla="*/ 21 h 83"/>
                <a:gd name="T18" fmla="*/ 0 w 148"/>
                <a:gd name="T19" fmla="*/ 73 h 83"/>
                <a:gd name="T20" fmla="*/ 10 w 148"/>
                <a:gd name="T21" fmla="*/ 83 h 83"/>
                <a:gd name="T22" fmla="*/ 20 w 148"/>
                <a:gd name="T23" fmla="*/ 73 h 83"/>
                <a:gd name="T24" fmla="*/ 20 w 148"/>
                <a:gd name="T25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83">
                  <a:moveTo>
                    <a:pt x="20" y="73"/>
                  </a:moveTo>
                  <a:cubicBezTo>
                    <a:pt x="20" y="59"/>
                    <a:pt x="26" y="45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5"/>
                    <a:pt x="128" y="59"/>
                    <a:pt x="128" y="73"/>
                  </a:cubicBezTo>
                  <a:cubicBezTo>
                    <a:pt x="128" y="79"/>
                    <a:pt x="132" y="83"/>
                    <a:pt x="138" y="83"/>
                  </a:cubicBezTo>
                  <a:cubicBezTo>
                    <a:pt x="143" y="83"/>
                    <a:pt x="148" y="79"/>
                    <a:pt x="148" y="73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54" y="0"/>
                    <a:pt x="35" y="8"/>
                    <a:pt x="22" y="21"/>
                  </a:cubicBezTo>
                  <a:cubicBezTo>
                    <a:pt x="9" y="35"/>
                    <a:pt x="0" y="53"/>
                    <a:pt x="0" y="73"/>
                  </a:cubicBezTo>
                  <a:cubicBezTo>
                    <a:pt x="0" y="79"/>
                    <a:pt x="5" y="83"/>
                    <a:pt x="10" y="83"/>
                  </a:cubicBezTo>
                  <a:cubicBezTo>
                    <a:pt x="16" y="83"/>
                    <a:pt x="20" y="79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484313" y="1709739"/>
              <a:ext cx="138113" cy="77788"/>
            </a:xfrm>
            <a:custGeom>
              <a:avLst/>
              <a:gdLst>
                <a:gd name="T0" fmla="*/ 20 w 148"/>
                <a:gd name="T1" fmla="*/ 74 h 84"/>
                <a:gd name="T2" fmla="*/ 36 w 148"/>
                <a:gd name="T3" fmla="*/ 36 h 84"/>
                <a:gd name="T4" fmla="*/ 74 w 148"/>
                <a:gd name="T5" fmla="*/ 20 h 84"/>
                <a:gd name="T6" fmla="*/ 112 w 148"/>
                <a:gd name="T7" fmla="*/ 36 h 84"/>
                <a:gd name="T8" fmla="*/ 128 w 148"/>
                <a:gd name="T9" fmla="*/ 74 h 84"/>
                <a:gd name="T10" fmla="*/ 138 w 148"/>
                <a:gd name="T11" fmla="*/ 84 h 84"/>
                <a:gd name="T12" fmla="*/ 148 w 148"/>
                <a:gd name="T13" fmla="*/ 74 h 84"/>
                <a:gd name="T14" fmla="*/ 74 w 148"/>
                <a:gd name="T15" fmla="*/ 0 h 84"/>
                <a:gd name="T16" fmla="*/ 0 w 148"/>
                <a:gd name="T17" fmla="*/ 74 h 84"/>
                <a:gd name="T18" fmla="*/ 10 w 148"/>
                <a:gd name="T19" fmla="*/ 84 h 84"/>
                <a:gd name="T20" fmla="*/ 20 w 148"/>
                <a:gd name="T21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84">
                  <a:moveTo>
                    <a:pt x="20" y="74"/>
                  </a:move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28" y="79"/>
                    <a:pt x="132" y="84"/>
                    <a:pt x="138" y="84"/>
                  </a:cubicBezTo>
                  <a:cubicBezTo>
                    <a:pt x="143" y="84"/>
                    <a:pt x="148" y="79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79"/>
                    <a:pt x="5" y="84"/>
                    <a:pt x="10" y="84"/>
                  </a:cubicBezTo>
                  <a:cubicBezTo>
                    <a:pt x="16" y="84"/>
                    <a:pt x="20" y="79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857251" y="1227139"/>
              <a:ext cx="136525" cy="77788"/>
            </a:xfrm>
            <a:custGeom>
              <a:avLst/>
              <a:gdLst>
                <a:gd name="T0" fmla="*/ 20 w 146"/>
                <a:gd name="T1" fmla="*/ 74 h 84"/>
                <a:gd name="T2" fmla="*/ 35 w 146"/>
                <a:gd name="T3" fmla="*/ 36 h 84"/>
                <a:gd name="T4" fmla="*/ 73 w 146"/>
                <a:gd name="T5" fmla="*/ 20 h 84"/>
                <a:gd name="T6" fmla="*/ 111 w 146"/>
                <a:gd name="T7" fmla="*/ 36 h 84"/>
                <a:gd name="T8" fmla="*/ 126 w 146"/>
                <a:gd name="T9" fmla="*/ 74 h 84"/>
                <a:gd name="T10" fmla="*/ 136 w 146"/>
                <a:gd name="T11" fmla="*/ 84 h 84"/>
                <a:gd name="T12" fmla="*/ 146 w 146"/>
                <a:gd name="T13" fmla="*/ 74 h 84"/>
                <a:gd name="T14" fmla="*/ 125 w 146"/>
                <a:gd name="T15" fmla="*/ 22 h 84"/>
                <a:gd name="T16" fmla="*/ 73 w 146"/>
                <a:gd name="T17" fmla="*/ 0 h 84"/>
                <a:gd name="T18" fmla="*/ 21 w 146"/>
                <a:gd name="T19" fmla="*/ 22 h 84"/>
                <a:gd name="T20" fmla="*/ 0 w 146"/>
                <a:gd name="T21" fmla="*/ 74 h 84"/>
                <a:gd name="T22" fmla="*/ 10 w 146"/>
                <a:gd name="T23" fmla="*/ 84 h 84"/>
                <a:gd name="T24" fmla="*/ 20 w 146"/>
                <a:gd name="T25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84">
                  <a:moveTo>
                    <a:pt x="20" y="74"/>
                  </a:moveTo>
                  <a:cubicBezTo>
                    <a:pt x="20" y="59"/>
                    <a:pt x="26" y="46"/>
                    <a:pt x="35" y="36"/>
                  </a:cubicBezTo>
                  <a:cubicBezTo>
                    <a:pt x="45" y="26"/>
                    <a:pt x="58" y="20"/>
                    <a:pt x="73" y="20"/>
                  </a:cubicBezTo>
                  <a:cubicBezTo>
                    <a:pt x="88" y="20"/>
                    <a:pt x="101" y="26"/>
                    <a:pt x="111" y="36"/>
                  </a:cubicBezTo>
                  <a:cubicBezTo>
                    <a:pt x="120" y="46"/>
                    <a:pt x="126" y="59"/>
                    <a:pt x="126" y="74"/>
                  </a:cubicBezTo>
                  <a:cubicBezTo>
                    <a:pt x="126" y="80"/>
                    <a:pt x="131" y="84"/>
                    <a:pt x="136" y="84"/>
                  </a:cubicBezTo>
                  <a:cubicBezTo>
                    <a:pt x="142" y="84"/>
                    <a:pt x="146" y="80"/>
                    <a:pt x="146" y="74"/>
                  </a:cubicBezTo>
                  <a:cubicBezTo>
                    <a:pt x="146" y="54"/>
                    <a:pt x="138" y="35"/>
                    <a:pt x="125" y="22"/>
                  </a:cubicBezTo>
                  <a:cubicBezTo>
                    <a:pt x="112" y="9"/>
                    <a:pt x="93" y="0"/>
                    <a:pt x="73" y="0"/>
                  </a:cubicBezTo>
                  <a:cubicBezTo>
                    <a:pt x="53" y="0"/>
                    <a:pt x="34" y="9"/>
                    <a:pt x="21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80"/>
                    <a:pt x="4" y="84"/>
                    <a:pt x="10" y="84"/>
                  </a:cubicBezTo>
                  <a:cubicBezTo>
                    <a:pt x="15" y="84"/>
                    <a:pt x="20" y="80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298701" y="1265239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5 w 83"/>
                <a:gd name="T3" fmla="*/ 111 h 146"/>
                <a:gd name="T4" fmla="*/ 20 w 83"/>
                <a:gd name="T5" fmla="*/ 73 h 146"/>
                <a:gd name="T6" fmla="*/ 35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8" y="126"/>
                    <a:pt x="45" y="120"/>
                    <a:pt x="35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5" y="35"/>
                  </a:cubicBezTo>
                  <a:cubicBezTo>
                    <a:pt x="45" y="25"/>
                    <a:pt x="58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4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4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865188" y="2654301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6 w 83"/>
                <a:gd name="T3" fmla="*/ 111 h 146"/>
                <a:gd name="T4" fmla="*/ 20 w 83"/>
                <a:gd name="T5" fmla="*/ 73 h 146"/>
                <a:gd name="T6" fmla="*/ 36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9" y="126"/>
                    <a:pt x="45" y="120"/>
                    <a:pt x="36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5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5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504951" y="760414"/>
              <a:ext cx="77788" cy="138113"/>
            </a:xfrm>
            <a:custGeom>
              <a:avLst/>
              <a:gdLst>
                <a:gd name="T0" fmla="*/ 74 w 84"/>
                <a:gd name="T1" fmla="*/ 127 h 147"/>
                <a:gd name="T2" fmla="*/ 36 w 84"/>
                <a:gd name="T3" fmla="*/ 111 h 147"/>
                <a:gd name="T4" fmla="*/ 20 w 84"/>
                <a:gd name="T5" fmla="*/ 74 h 147"/>
                <a:gd name="T6" fmla="*/ 36 w 84"/>
                <a:gd name="T7" fmla="*/ 36 h 147"/>
                <a:gd name="T8" fmla="*/ 74 w 84"/>
                <a:gd name="T9" fmla="*/ 20 h 147"/>
                <a:gd name="T10" fmla="*/ 84 w 84"/>
                <a:gd name="T11" fmla="*/ 10 h 147"/>
                <a:gd name="T12" fmla="*/ 74 w 84"/>
                <a:gd name="T13" fmla="*/ 0 h 147"/>
                <a:gd name="T14" fmla="*/ 21 w 84"/>
                <a:gd name="T15" fmla="*/ 22 h 147"/>
                <a:gd name="T16" fmla="*/ 0 w 84"/>
                <a:gd name="T17" fmla="*/ 74 h 147"/>
                <a:gd name="T18" fmla="*/ 21 w 84"/>
                <a:gd name="T19" fmla="*/ 125 h 147"/>
                <a:gd name="T20" fmla="*/ 74 w 84"/>
                <a:gd name="T21" fmla="*/ 147 h 147"/>
                <a:gd name="T22" fmla="*/ 84 w 84"/>
                <a:gd name="T23" fmla="*/ 137 h 147"/>
                <a:gd name="T24" fmla="*/ 74 w 84"/>
                <a:gd name="T25" fmla="*/ 12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7">
                  <a:moveTo>
                    <a:pt x="74" y="127"/>
                  </a:move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79" y="20"/>
                    <a:pt x="84" y="16"/>
                    <a:pt x="84" y="10"/>
                  </a:cubicBezTo>
                  <a:cubicBezTo>
                    <a:pt x="84" y="5"/>
                    <a:pt x="79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94"/>
                    <a:pt x="8" y="112"/>
                    <a:pt x="21" y="125"/>
                  </a:cubicBezTo>
                  <a:cubicBezTo>
                    <a:pt x="35" y="139"/>
                    <a:pt x="53" y="147"/>
                    <a:pt x="74" y="147"/>
                  </a:cubicBezTo>
                  <a:cubicBezTo>
                    <a:pt x="79" y="147"/>
                    <a:pt x="84" y="142"/>
                    <a:pt x="84" y="137"/>
                  </a:cubicBezTo>
                  <a:cubicBezTo>
                    <a:pt x="84" y="131"/>
                    <a:pt x="79" y="127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835026" y="2085976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2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2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2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9"/>
                    <a:pt x="121" y="102"/>
                    <a:pt x="112" y="112"/>
                  </a:cubicBezTo>
                  <a:cubicBezTo>
                    <a:pt x="102" y="121"/>
                    <a:pt x="89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1" y="46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2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115"/>
                    <a:pt x="33" y="147"/>
                    <a:pt x="74" y="147"/>
                  </a:cubicBezTo>
                  <a:cubicBezTo>
                    <a:pt x="114" y="147"/>
                    <a:pt x="147" y="115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671763" y="2154239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0 w 147"/>
                <a:gd name="T27" fmla="*/ 74 h 147"/>
                <a:gd name="T28" fmla="*/ 74 w 147"/>
                <a:gd name="T29" fmla="*/ 147 h 147"/>
                <a:gd name="T30" fmla="*/ 147 w 147"/>
                <a:gd name="T31" fmla="*/ 74 h 147"/>
                <a:gd name="T32" fmla="*/ 137 w 147"/>
                <a:gd name="T33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625726" y="1265239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2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2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2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1287463" y="1323976"/>
              <a:ext cx="136525" cy="136525"/>
            </a:xfrm>
            <a:custGeom>
              <a:avLst/>
              <a:gdLst>
                <a:gd name="T0" fmla="*/ 10 w 146"/>
                <a:gd name="T1" fmla="*/ 10 h 146"/>
                <a:gd name="T2" fmla="*/ 10 w 146"/>
                <a:gd name="T3" fmla="*/ 20 h 146"/>
                <a:gd name="T4" fmla="*/ 126 w 146"/>
                <a:gd name="T5" fmla="*/ 20 h 146"/>
                <a:gd name="T6" fmla="*/ 126 w 146"/>
                <a:gd name="T7" fmla="*/ 126 h 146"/>
                <a:gd name="T8" fmla="*/ 20 w 146"/>
                <a:gd name="T9" fmla="*/ 126 h 146"/>
                <a:gd name="T10" fmla="*/ 20 w 146"/>
                <a:gd name="T11" fmla="*/ 10 h 146"/>
                <a:gd name="T12" fmla="*/ 10 w 146"/>
                <a:gd name="T13" fmla="*/ 10 h 146"/>
                <a:gd name="T14" fmla="*/ 10 w 146"/>
                <a:gd name="T15" fmla="*/ 20 h 146"/>
                <a:gd name="T16" fmla="*/ 10 w 146"/>
                <a:gd name="T17" fmla="*/ 10 h 146"/>
                <a:gd name="T18" fmla="*/ 0 w 146"/>
                <a:gd name="T19" fmla="*/ 10 h 146"/>
                <a:gd name="T20" fmla="*/ 0 w 146"/>
                <a:gd name="T21" fmla="*/ 136 h 146"/>
                <a:gd name="T22" fmla="*/ 3 w 146"/>
                <a:gd name="T23" fmla="*/ 144 h 146"/>
                <a:gd name="T24" fmla="*/ 10 w 146"/>
                <a:gd name="T25" fmla="*/ 146 h 146"/>
                <a:gd name="T26" fmla="*/ 136 w 146"/>
                <a:gd name="T27" fmla="*/ 146 h 146"/>
                <a:gd name="T28" fmla="*/ 143 w 146"/>
                <a:gd name="T29" fmla="*/ 144 h 146"/>
                <a:gd name="T30" fmla="*/ 146 w 146"/>
                <a:gd name="T31" fmla="*/ 136 h 146"/>
                <a:gd name="T32" fmla="*/ 146 w 146"/>
                <a:gd name="T33" fmla="*/ 10 h 146"/>
                <a:gd name="T34" fmla="*/ 143 w 146"/>
                <a:gd name="T35" fmla="*/ 3 h 146"/>
                <a:gd name="T36" fmla="*/ 136 w 146"/>
                <a:gd name="T37" fmla="*/ 0 h 146"/>
                <a:gd name="T38" fmla="*/ 10 w 146"/>
                <a:gd name="T39" fmla="*/ 0 h 146"/>
                <a:gd name="T40" fmla="*/ 3 w 146"/>
                <a:gd name="T41" fmla="*/ 3 h 146"/>
                <a:gd name="T42" fmla="*/ 0 w 146"/>
                <a:gd name="T43" fmla="*/ 10 h 146"/>
                <a:gd name="T44" fmla="*/ 10 w 146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4" y="145"/>
                    <a:pt x="7" y="146"/>
                    <a:pt x="10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9" y="146"/>
                    <a:pt x="141" y="145"/>
                    <a:pt x="143" y="144"/>
                  </a:cubicBezTo>
                  <a:cubicBezTo>
                    <a:pt x="145" y="142"/>
                    <a:pt x="146" y="139"/>
                    <a:pt x="146" y="136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7"/>
                    <a:pt x="145" y="5"/>
                    <a:pt x="143" y="3"/>
                  </a:cubicBezTo>
                  <a:cubicBezTo>
                    <a:pt x="141" y="1"/>
                    <a:pt x="139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281113" y="2079626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5" y="146"/>
                    <a:pt x="8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6" y="142"/>
                    <a:pt x="147" y="139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6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625726" y="2654301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3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3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135188" y="760414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1" y="142"/>
                    <a:pt x="3" y="144"/>
                  </a:cubicBezTo>
                  <a:cubicBezTo>
                    <a:pt x="5" y="146"/>
                    <a:pt x="7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5" y="142"/>
                    <a:pt x="147" y="140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5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1909763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5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2 w 78"/>
                <a:gd name="T21" fmla="*/ 24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1" y="46"/>
                    <a:pt x="60" y="45"/>
                  </a:cubicBezTo>
                  <a:cubicBezTo>
                    <a:pt x="58" y="43"/>
                    <a:pt x="56" y="39"/>
                    <a:pt x="53" y="35"/>
                  </a:cubicBezTo>
                  <a:cubicBezTo>
                    <a:pt x="50" y="28"/>
                    <a:pt x="46" y="20"/>
                    <a:pt x="39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3" y="20"/>
                    <a:pt x="15" y="20"/>
                    <a:pt x="18" y="21"/>
                  </a:cubicBezTo>
                  <a:cubicBezTo>
                    <a:pt x="19" y="22"/>
                    <a:pt x="21" y="23"/>
                    <a:pt x="22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2" y="55"/>
                  </a:cubicBezTo>
                  <a:cubicBezTo>
                    <a:pt x="45" y="58"/>
                    <a:pt x="48" y="62"/>
                    <a:pt x="53" y="65"/>
                  </a:cubicBezTo>
                  <a:cubicBezTo>
                    <a:pt x="57" y="67"/>
                    <a:pt x="62" y="69"/>
                    <a:pt x="68" y="69"/>
                  </a:cubicBezTo>
                  <a:cubicBezTo>
                    <a:pt x="73" y="69"/>
                    <a:pt x="78" y="64"/>
                    <a:pt x="78" y="59"/>
                  </a:cubicBezTo>
                  <a:cubicBezTo>
                    <a:pt x="78" y="53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019301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5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6532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6" y="37"/>
                    <a:pt x="49" y="30"/>
                    <a:pt x="53" y="26"/>
                  </a:cubicBezTo>
                  <a:cubicBezTo>
                    <a:pt x="55" y="24"/>
                    <a:pt x="57" y="23"/>
                    <a:pt x="59" y="21"/>
                  </a:cubicBezTo>
                  <a:cubicBezTo>
                    <a:pt x="62" y="20"/>
                    <a:pt x="64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4"/>
                    <a:pt x="45" y="6"/>
                    <a:pt x="42" y="9"/>
                  </a:cubicBezTo>
                  <a:cubicBezTo>
                    <a:pt x="37" y="13"/>
                    <a:pt x="34" y="19"/>
                    <a:pt x="31" y="24"/>
                  </a:cubicBezTo>
                  <a:cubicBezTo>
                    <a:pt x="26" y="31"/>
                    <a:pt x="23" y="38"/>
                    <a:pt x="19" y="43"/>
                  </a:cubicBezTo>
                  <a:cubicBezTo>
                    <a:pt x="18" y="45"/>
                    <a:pt x="16" y="47"/>
                    <a:pt x="15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7327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3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219326" y="2771776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4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4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328863" y="2771776"/>
              <a:ext cx="73025" cy="65088"/>
            </a:xfrm>
            <a:custGeom>
              <a:avLst/>
              <a:gdLst>
                <a:gd name="T0" fmla="*/ 69 w 79"/>
                <a:gd name="T1" fmla="*/ 49 h 69"/>
                <a:gd name="T2" fmla="*/ 64 w 79"/>
                <a:gd name="T3" fmla="*/ 48 h 69"/>
                <a:gd name="T4" fmla="*/ 61 w 79"/>
                <a:gd name="T5" fmla="*/ 45 h 69"/>
                <a:gd name="T6" fmla="*/ 54 w 79"/>
                <a:gd name="T7" fmla="*/ 35 h 69"/>
                <a:gd name="T8" fmla="*/ 40 w 79"/>
                <a:gd name="T9" fmla="*/ 13 h 69"/>
                <a:gd name="T10" fmla="*/ 28 w 79"/>
                <a:gd name="T11" fmla="*/ 3 h 69"/>
                <a:gd name="T12" fmla="*/ 10 w 79"/>
                <a:gd name="T13" fmla="*/ 0 h 69"/>
                <a:gd name="T14" fmla="*/ 0 w 79"/>
                <a:gd name="T15" fmla="*/ 10 h 69"/>
                <a:gd name="T16" fmla="*/ 10 w 79"/>
                <a:gd name="T17" fmla="*/ 20 h 69"/>
                <a:gd name="T18" fmla="*/ 18 w 79"/>
                <a:gd name="T19" fmla="*/ 21 h 69"/>
                <a:gd name="T20" fmla="*/ 23 w 79"/>
                <a:gd name="T21" fmla="*/ 24 h 69"/>
                <a:gd name="T22" fmla="*/ 31 w 79"/>
                <a:gd name="T23" fmla="*/ 34 h 69"/>
                <a:gd name="T24" fmla="*/ 43 w 79"/>
                <a:gd name="T25" fmla="*/ 55 h 69"/>
                <a:gd name="T26" fmla="*/ 53 w 79"/>
                <a:gd name="T27" fmla="*/ 64 h 69"/>
                <a:gd name="T28" fmla="*/ 69 w 79"/>
                <a:gd name="T29" fmla="*/ 69 h 69"/>
                <a:gd name="T30" fmla="*/ 79 w 79"/>
                <a:gd name="T31" fmla="*/ 59 h 69"/>
                <a:gd name="T32" fmla="*/ 69 w 79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69">
                  <a:moveTo>
                    <a:pt x="69" y="49"/>
                  </a:moveTo>
                  <a:cubicBezTo>
                    <a:pt x="67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9" y="43"/>
                    <a:pt x="56" y="39"/>
                    <a:pt x="54" y="35"/>
                  </a:cubicBezTo>
                  <a:cubicBezTo>
                    <a:pt x="50" y="28"/>
                    <a:pt x="47" y="20"/>
                    <a:pt x="40" y="13"/>
                  </a:cubicBezTo>
                  <a:cubicBezTo>
                    <a:pt x="37" y="9"/>
                    <a:pt x="33" y="6"/>
                    <a:pt x="28" y="3"/>
                  </a:cubicBezTo>
                  <a:cubicBezTo>
                    <a:pt x="23" y="1"/>
                    <a:pt x="17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4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6" y="26"/>
                    <a:pt x="28" y="30"/>
                    <a:pt x="31" y="34"/>
                  </a:cubicBezTo>
                  <a:cubicBezTo>
                    <a:pt x="34" y="40"/>
                    <a:pt x="38" y="48"/>
                    <a:pt x="43" y="55"/>
                  </a:cubicBezTo>
                  <a:cubicBezTo>
                    <a:pt x="46" y="58"/>
                    <a:pt x="49" y="62"/>
                    <a:pt x="53" y="64"/>
                  </a:cubicBezTo>
                  <a:cubicBezTo>
                    <a:pt x="58" y="67"/>
                    <a:pt x="63" y="69"/>
                    <a:pt x="69" y="69"/>
                  </a:cubicBezTo>
                  <a:cubicBezTo>
                    <a:pt x="74" y="69"/>
                    <a:pt x="79" y="64"/>
                    <a:pt x="79" y="59"/>
                  </a:cubicBezTo>
                  <a:cubicBezTo>
                    <a:pt x="79" y="53"/>
                    <a:pt x="74" y="49"/>
                    <a:pt x="6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274888" y="2771776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2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7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2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2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384426" y="2771776"/>
              <a:ext cx="71438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2 w 78"/>
                <a:gd name="T19" fmla="*/ 2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4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  <a:gd name="T34" fmla="*/ 10 w 7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4" y="69"/>
                    <a:pt x="19" y="67"/>
                    <a:pt x="23" y="65"/>
                  </a:cubicBezTo>
                  <a:cubicBezTo>
                    <a:pt x="27" y="64"/>
                    <a:pt x="29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5" y="37"/>
                    <a:pt x="49" y="30"/>
                    <a:pt x="53" y="26"/>
                  </a:cubicBezTo>
                  <a:cubicBezTo>
                    <a:pt x="55" y="24"/>
                    <a:pt x="57" y="22"/>
                    <a:pt x="59" y="21"/>
                  </a:cubicBezTo>
                  <a:cubicBezTo>
                    <a:pt x="61" y="20"/>
                    <a:pt x="64" y="20"/>
                    <a:pt x="68" y="20"/>
                  </a:cubicBezTo>
                  <a:cubicBezTo>
                    <a:pt x="73" y="20"/>
                    <a:pt x="78" y="15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ubicBezTo>
                    <a:pt x="62" y="0"/>
                    <a:pt x="57" y="1"/>
                    <a:pt x="52" y="2"/>
                  </a:cubicBezTo>
                  <a:cubicBezTo>
                    <a:pt x="48" y="4"/>
                    <a:pt x="45" y="6"/>
                    <a:pt x="42" y="9"/>
                  </a:cubicBezTo>
                  <a:cubicBezTo>
                    <a:pt x="37" y="13"/>
                    <a:pt x="33" y="19"/>
                    <a:pt x="30" y="24"/>
                  </a:cubicBezTo>
                  <a:cubicBezTo>
                    <a:pt x="26" y="31"/>
                    <a:pt x="22" y="38"/>
                    <a:pt x="19" y="43"/>
                  </a:cubicBezTo>
                  <a:cubicBezTo>
                    <a:pt x="17" y="45"/>
                    <a:pt x="16" y="47"/>
                    <a:pt x="14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36855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3 w 78"/>
                <a:gd name="T3" fmla="*/ 48 h 70"/>
                <a:gd name="T4" fmla="*/ 60 w 78"/>
                <a:gd name="T5" fmla="*/ 46 h 70"/>
                <a:gd name="T6" fmla="*/ 53 w 78"/>
                <a:gd name="T7" fmla="*/ 36 h 70"/>
                <a:gd name="T8" fmla="*/ 39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7 w 78"/>
                <a:gd name="T19" fmla="*/ 22 h 70"/>
                <a:gd name="T20" fmla="*/ 22 w 78"/>
                <a:gd name="T21" fmla="*/ 25 h 70"/>
                <a:gd name="T22" fmla="*/ 30 w 78"/>
                <a:gd name="T23" fmla="*/ 35 h 70"/>
                <a:gd name="T24" fmla="*/ 42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4"/>
                    <a:pt x="56" y="40"/>
                    <a:pt x="53" y="36"/>
                  </a:cubicBezTo>
                  <a:cubicBezTo>
                    <a:pt x="50" y="29"/>
                    <a:pt x="46" y="21"/>
                    <a:pt x="39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5" y="27"/>
                    <a:pt x="27" y="31"/>
                    <a:pt x="30" y="35"/>
                  </a:cubicBezTo>
                  <a:cubicBezTo>
                    <a:pt x="34" y="41"/>
                    <a:pt x="37" y="49"/>
                    <a:pt x="42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47650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4 w 78"/>
                <a:gd name="T3" fmla="*/ 48 h 70"/>
                <a:gd name="T4" fmla="*/ 60 w 78"/>
                <a:gd name="T5" fmla="*/ 46 h 70"/>
                <a:gd name="T6" fmla="*/ 54 w 78"/>
                <a:gd name="T7" fmla="*/ 36 h 70"/>
                <a:gd name="T8" fmla="*/ 40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8 w 78"/>
                <a:gd name="T19" fmla="*/ 22 h 70"/>
                <a:gd name="T20" fmla="*/ 23 w 78"/>
                <a:gd name="T21" fmla="*/ 25 h 70"/>
                <a:gd name="T22" fmla="*/ 30 w 78"/>
                <a:gd name="T23" fmla="*/ 35 h 70"/>
                <a:gd name="T24" fmla="*/ 43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2" y="47"/>
                    <a:pt x="60" y="46"/>
                  </a:cubicBezTo>
                  <a:cubicBezTo>
                    <a:pt x="58" y="44"/>
                    <a:pt x="56" y="40"/>
                    <a:pt x="54" y="36"/>
                  </a:cubicBezTo>
                  <a:cubicBezTo>
                    <a:pt x="50" y="29"/>
                    <a:pt x="46" y="21"/>
                    <a:pt x="40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3"/>
                    <a:pt x="21" y="24"/>
                    <a:pt x="23" y="25"/>
                  </a:cubicBezTo>
                  <a:cubicBezTo>
                    <a:pt x="25" y="27"/>
                    <a:pt x="28" y="31"/>
                    <a:pt x="30" y="35"/>
                  </a:cubicBezTo>
                  <a:cubicBezTo>
                    <a:pt x="34" y="41"/>
                    <a:pt x="37" y="49"/>
                    <a:pt x="43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4" y="69"/>
                    <a:pt x="78" y="65"/>
                    <a:pt x="78" y="59"/>
                  </a:cubicBezTo>
                  <a:cubicBezTo>
                    <a:pt x="78" y="54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2422526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10 h 69"/>
                <a:gd name="T22" fmla="*/ 31 w 78"/>
                <a:gd name="T23" fmla="*/ 24 h 69"/>
                <a:gd name="T24" fmla="*/ 19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2532063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60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10 h 69"/>
                <a:gd name="T22" fmla="*/ 31 w 78"/>
                <a:gd name="T23" fmla="*/ 24 h 69"/>
                <a:gd name="T24" fmla="*/ 20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7" y="55"/>
                    <a:pt x="39" y="50"/>
                    <a:pt x="42" y="45"/>
                  </a:cubicBezTo>
                  <a:cubicBezTo>
                    <a:pt x="46" y="38"/>
                    <a:pt x="50" y="31"/>
                    <a:pt x="53" y="27"/>
                  </a:cubicBezTo>
                  <a:cubicBezTo>
                    <a:pt x="55" y="25"/>
                    <a:pt x="57" y="23"/>
                    <a:pt x="60" y="22"/>
                  </a:cubicBezTo>
                  <a:cubicBezTo>
                    <a:pt x="62" y="21"/>
                    <a:pt x="65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5"/>
                    <a:pt x="46" y="7"/>
                    <a:pt x="43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20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4"/>
                    <a:pt x="0" y="59"/>
                  </a:cubicBezTo>
                  <a:cubicBezTo>
                    <a:pt x="0" y="65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855663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3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7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2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7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2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965201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8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3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909638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3" y="19"/>
                    <a:pt x="30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019176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928813" y="91916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28813" y="81121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928813" y="865189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9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928813" y="755651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9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593851" y="14874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5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1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6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5"/>
                  </a:cubicBezTo>
                  <a:cubicBezTo>
                    <a:pt x="48" y="16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3"/>
                    <a:pt x="21" y="61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1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6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593851" y="1379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593851" y="14335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8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593851" y="1323976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8"/>
                  </a:cubicBezTo>
                  <a:cubicBezTo>
                    <a:pt x="21" y="16"/>
                    <a:pt x="20" y="14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4"/>
                    <a:pt x="24" y="47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2498726" y="2395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498726" y="22875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98726" y="234156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8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498726" y="22336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8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376363" y="2481264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6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2 w 69"/>
                <a:gd name="T19" fmla="*/ 60 h 78"/>
                <a:gd name="T20" fmla="*/ 25 w 69"/>
                <a:gd name="T21" fmla="*/ 55 h 78"/>
                <a:gd name="T22" fmla="*/ 35 w 69"/>
                <a:gd name="T23" fmla="*/ 48 h 78"/>
                <a:gd name="T24" fmla="*/ 56 w 69"/>
                <a:gd name="T25" fmla="*/ 35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6"/>
                    <a:pt x="46" y="17"/>
                  </a:cubicBezTo>
                  <a:cubicBezTo>
                    <a:pt x="43" y="19"/>
                    <a:pt x="40" y="22"/>
                    <a:pt x="35" y="24"/>
                  </a:cubicBezTo>
                  <a:cubicBezTo>
                    <a:pt x="29" y="28"/>
                    <a:pt x="21" y="32"/>
                    <a:pt x="13" y="38"/>
                  </a:cubicBezTo>
                  <a:cubicBezTo>
                    <a:pt x="10" y="41"/>
                    <a:pt x="6" y="46"/>
                    <a:pt x="4" y="51"/>
                  </a:cubicBezTo>
                  <a:cubicBezTo>
                    <a:pt x="2" y="56"/>
                    <a:pt x="0" y="61"/>
                    <a:pt x="0" y="68"/>
                  </a:cubicBezTo>
                  <a:cubicBezTo>
                    <a:pt x="0" y="73"/>
                    <a:pt x="5" y="78"/>
                    <a:pt x="10" y="78"/>
                  </a:cubicBezTo>
                  <a:cubicBezTo>
                    <a:pt x="16" y="78"/>
                    <a:pt x="20" y="73"/>
                    <a:pt x="20" y="68"/>
                  </a:cubicBezTo>
                  <a:cubicBezTo>
                    <a:pt x="20" y="65"/>
                    <a:pt x="21" y="62"/>
                    <a:pt x="22" y="60"/>
                  </a:cubicBezTo>
                  <a:cubicBezTo>
                    <a:pt x="22" y="58"/>
                    <a:pt x="23" y="57"/>
                    <a:pt x="25" y="55"/>
                  </a:cubicBezTo>
                  <a:cubicBezTo>
                    <a:pt x="27" y="53"/>
                    <a:pt x="30" y="50"/>
                    <a:pt x="35" y="48"/>
                  </a:cubicBezTo>
                  <a:cubicBezTo>
                    <a:pt x="41" y="44"/>
                    <a:pt x="48" y="40"/>
                    <a:pt x="56" y="35"/>
                  </a:cubicBezTo>
                  <a:cubicBezTo>
                    <a:pt x="59" y="33"/>
                    <a:pt x="63" y="29"/>
                    <a:pt x="65" y="25"/>
                  </a:cubicBezTo>
                  <a:cubicBezTo>
                    <a:pt x="68" y="21"/>
                    <a:pt x="69" y="15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376363" y="2371726"/>
              <a:ext cx="65088" cy="74613"/>
            </a:xfrm>
            <a:custGeom>
              <a:avLst/>
              <a:gdLst>
                <a:gd name="T0" fmla="*/ 49 w 69"/>
                <a:gd name="T1" fmla="*/ 10 h 79"/>
                <a:gd name="T2" fmla="*/ 48 w 69"/>
                <a:gd name="T3" fmla="*/ 15 h 79"/>
                <a:gd name="T4" fmla="*/ 46 w 69"/>
                <a:gd name="T5" fmla="*/ 18 h 79"/>
                <a:gd name="T6" fmla="*/ 35 w 69"/>
                <a:gd name="T7" fmla="*/ 25 h 79"/>
                <a:gd name="T8" fmla="*/ 13 w 69"/>
                <a:gd name="T9" fmla="*/ 39 h 79"/>
                <a:gd name="T10" fmla="*/ 4 w 69"/>
                <a:gd name="T11" fmla="*/ 51 h 79"/>
                <a:gd name="T12" fmla="*/ 0 w 69"/>
                <a:gd name="T13" fmla="*/ 69 h 79"/>
                <a:gd name="T14" fmla="*/ 10 w 69"/>
                <a:gd name="T15" fmla="*/ 79 h 79"/>
                <a:gd name="T16" fmla="*/ 20 w 69"/>
                <a:gd name="T17" fmla="*/ 69 h 79"/>
                <a:gd name="T18" fmla="*/ 22 w 69"/>
                <a:gd name="T19" fmla="*/ 61 h 79"/>
                <a:gd name="T20" fmla="*/ 25 w 69"/>
                <a:gd name="T21" fmla="*/ 56 h 79"/>
                <a:gd name="T22" fmla="*/ 35 w 69"/>
                <a:gd name="T23" fmla="*/ 48 h 79"/>
                <a:gd name="T24" fmla="*/ 56 w 69"/>
                <a:gd name="T25" fmla="*/ 36 h 79"/>
                <a:gd name="T26" fmla="*/ 65 w 69"/>
                <a:gd name="T27" fmla="*/ 26 h 79"/>
                <a:gd name="T28" fmla="*/ 69 w 69"/>
                <a:gd name="T29" fmla="*/ 10 h 79"/>
                <a:gd name="T30" fmla="*/ 59 w 69"/>
                <a:gd name="T31" fmla="*/ 0 h 79"/>
                <a:gd name="T32" fmla="*/ 49 w 69"/>
                <a:gd name="T33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9">
                  <a:moveTo>
                    <a:pt x="49" y="10"/>
                  </a:moveTo>
                  <a:cubicBezTo>
                    <a:pt x="49" y="12"/>
                    <a:pt x="49" y="14"/>
                    <a:pt x="48" y="15"/>
                  </a:cubicBezTo>
                  <a:cubicBezTo>
                    <a:pt x="48" y="16"/>
                    <a:pt x="47" y="17"/>
                    <a:pt x="46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9"/>
                    <a:pt x="21" y="32"/>
                    <a:pt x="13" y="39"/>
                  </a:cubicBezTo>
                  <a:cubicBezTo>
                    <a:pt x="10" y="42"/>
                    <a:pt x="6" y="46"/>
                    <a:pt x="4" y="51"/>
                  </a:cubicBezTo>
                  <a:cubicBezTo>
                    <a:pt x="2" y="56"/>
                    <a:pt x="0" y="62"/>
                    <a:pt x="0" y="69"/>
                  </a:cubicBezTo>
                  <a:cubicBezTo>
                    <a:pt x="0" y="74"/>
                    <a:pt x="5" y="79"/>
                    <a:pt x="10" y="79"/>
                  </a:cubicBezTo>
                  <a:cubicBezTo>
                    <a:pt x="16" y="79"/>
                    <a:pt x="20" y="74"/>
                    <a:pt x="20" y="69"/>
                  </a:cubicBezTo>
                  <a:cubicBezTo>
                    <a:pt x="20" y="65"/>
                    <a:pt x="21" y="63"/>
                    <a:pt x="22" y="61"/>
                  </a:cubicBezTo>
                  <a:cubicBezTo>
                    <a:pt x="22" y="59"/>
                    <a:pt x="23" y="57"/>
                    <a:pt x="25" y="56"/>
                  </a:cubicBezTo>
                  <a:cubicBezTo>
                    <a:pt x="27" y="53"/>
                    <a:pt x="30" y="51"/>
                    <a:pt x="35" y="48"/>
                  </a:cubicBezTo>
                  <a:cubicBezTo>
                    <a:pt x="41" y="44"/>
                    <a:pt x="48" y="41"/>
                    <a:pt x="56" y="36"/>
                  </a:cubicBezTo>
                  <a:cubicBezTo>
                    <a:pt x="59" y="33"/>
                    <a:pt x="63" y="30"/>
                    <a:pt x="65" y="26"/>
                  </a:cubicBezTo>
                  <a:cubicBezTo>
                    <a:pt x="68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376363" y="2427289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5 h 78"/>
                <a:gd name="T6" fmla="*/ 45 w 69"/>
                <a:gd name="T7" fmla="*/ 36 h 78"/>
                <a:gd name="T8" fmla="*/ 27 w 69"/>
                <a:gd name="T9" fmla="*/ 24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5 h 78"/>
                <a:gd name="T22" fmla="*/ 24 w 69"/>
                <a:gd name="T23" fmla="*/ 47 h 78"/>
                <a:gd name="T24" fmla="*/ 44 w 69"/>
                <a:gd name="T25" fmla="*/ 58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5"/>
                  </a:cubicBezTo>
                  <a:cubicBezTo>
                    <a:pt x="55" y="41"/>
                    <a:pt x="50" y="38"/>
                    <a:pt x="45" y="36"/>
                  </a:cubicBezTo>
                  <a:cubicBezTo>
                    <a:pt x="38" y="32"/>
                    <a:pt x="31" y="28"/>
                    <a:pt x="27" y="24"/>
                  </a:cubicBezTo>
                  <a:cubicBezTo>
                    <a:pt x="25" y="22"/>
                    <a:pt x="23" y="20"/>
                    <a:pt x="22" y="18"/>
                  </a:cubicBezTo>
                  <a:cubicBezTo>
                    <a:pt x="21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1" y="20"/>
                    <a:pt x="3" y="25"/>
                  </a:cubicBezTo>
                  <a:cubicBezTo>
                    <a:pt x="5" y="29"/>
                    <a:pt x="7" y="32"/>
                    <a:pt x="10" y="35"/>
                  </a:cubicBezTo>
                  <a:cubicBezTo>
                    <a:pt x="14" y="40"/>
                    <a:pt x="19" y="44"/>
                    <a:pt x="24" y="47"/>
                  </a:cubicBezTo>
                  <a:cubicBezTo>
                    <a:pt x="32" y="51"/>
                    <a:pt x="39" y="55"/>
                    <a:pt x="44" y="58"/>
                  </a:cubicBezTo>
                  <a:cubicBezTo>
                    <a:pt x="46" y="60"/>
                    <a:pt x="47" y="61"/>
                    <a:pt x="48" y="63"/>
                  </a:cubicBezTo>
                  <a:cubicBezTo>
                    <a:pt x="49" y="64"/>
                    <a:pt x="49" y="65"/>
                    <a:pt x="49" y="68"/>
                  </a:cubicBezTo>
                  <a:cubicBezTo>
                    <a:pt x="49" y="73"/>
                    <a:pt x="54" y="78"/>
                    <a:pt x="59" y="78"/>
                  </a:cubicBezTo>
                  <a:cubicBezTo>
                    <a:pt x="65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376363" y="2317751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6 h 78"/>
                <a:gd name="T22" fmla="*/ 24 w 69"/>
                <a:gd name="T23" fmla="*/ 48 h 78"/>
                <a:gd name="T24" fmla="*/ 44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5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5" y="29"/>
                    <a:pt x="7" y="33"/>
                    <a:pt x="10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4" y="59"/>
                  </a:cubicBezTo>
                  <a:cubicBezTo>
                    <a:pt x="46" y="61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093913" y="208597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6"/>
                    <a:pt x="164" y="10"/>
                  </a:cubicBezTo>
                  <a:cubicBezTo>
                    <a:pt x="164" y="5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776288" y="1700214"/>
              <a:ext cx="152400" cy="17463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05026" y="107632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5"/>
                    <a:pt x="164" y="10"/>
                  </a:cubicBezTo>
                  <a:cubicBezTo>
                    <a:pt x="164" y="4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633663" y="773114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311276" y="2771776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6"/>
                    <a:pt x="163" y="10"/>
                  </a:cubicBezTo>
                  <a:cubicBezTo>
                    <a:pt x="163" y="5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1654176" y="24177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09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868363" y="771526"/>
              <a:ext cx="115888" cy="115888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5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700338" y="17446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6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5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close/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6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7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8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close/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close/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2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3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6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9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close/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0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1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close/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2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4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auto">
            <a:xfrm>
              <a:off x="2613026" y="976314"/>
              <a:ext cx="142875" cy="150813"/>
            </a:xfrm>
            <a:custGeom>
              <a:avLst/>
              <a:gdLst>
                <a:gd name="T0" fmla="*/ 66 w 152"/>
                <a:gd name="T1" fmla="*/ 24 h 161"/>
                <a:gd name="T2" fmla="*/ 63 w 152"/>
                <a:gd name="T3" fmla="*/ 28 h 161"/>
                <a:gd name="T4" fmla="*/ 74 w 152"/>
                <a:gd name="T5" fmla="*/ 34 h 161"/>
                <a:gd name="T6" fmla="*/ 144 w 152"/>
                <a:gd name="T7" fmla="*/ 74 h 161"/>
                <a:gd name="T8" fmla="*/ 74 w 152"/>
                <a:gd name="T9" fmla="*/ 114 h 161"/>
                <a:gd name="T10" fmla="*/ 4 w 152"/>
                <a:gd name="T11" fmla="*/ 154 h 161"/>
                <a:gd name="T12" fmla="*/ 4 w 152"/>
                <a:gd name="T13" fmla="*/ 74 h 161"/>
                <a:gd name="T14" fmla="*/ 4 w 152"/>
                <a:gd name="T15" fmla="*/ 62 h 161"/>
                <a:gd name="T16" fmla="*/ 0 w 152"/>
                <a:gd name="T17" fmla="*/ 64 h 161"/>
                <a:gd name="T18" fmla="*/ 0 w 152"/>
                <a:gd name="T19" fmla="*/ 74 h 161"/>
                <a:gd name="T20" fmla="*/ 0 w 152"/>
                <a:gd name="T21" fmla="*/ 161 h 161"/>
                <a:gd name="T22" fmla="*/ 76 w 152"/>
                <a:gd name="T23" fmla="*/ 118 h 161"/>
                <a:gd name="T24" fmla="*/ 152 w 152"/>
                <a:gd name="T25" fmla="*/ 74 h 161"/>
                <a:gd name="T26" fmla="*/ 76 w 152"/>
                <a:gd name="T27" fmla="*/ 30 h 161"/>
                <a:gd name="T28" fmla="*/ 66 w 152"/>
                <a:gd name="T29" fmla="*/ 24 h 161"/>
                <a:gd name="T30" fmla="*/ 0 w 152"/>
                <a:gd name="T31" fmla="*/ 0 h 161"/>
                <a:gd name="T32" fmla="*/ 0 w 152"/>
                <a:gd name="T33" fmla="*/ 41 h 161"/>
                <a:gd name="T34" fmla="*/ 4 w 152"/>
                <a:gd name="T35" fmla="*/ 39 h 161"/>
                <a:gd name="T36" fmla="*/ 4 w 152"/>
                <a:gd name="T37" fmla="*/ 2 h 161"/>
                <a:gd name="T38" fmla="*/ 0 w 152"/>
                <a:gd name="T3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61">
                  <a:moveTo>
                    <a:pt x="66" y="24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6" y="24"/>
                    <a:pt x="66" y="24"/>
                    <a:pt x="66" y="24"/>
                  </a:cubicBezTo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0"/>
            <p:cNvSpPr>
              <a:spLocks noEditPoints="1"/>
            </p:cNvSpPr>
            <p:nvPr/>
          </p:nvSpPr>
          <p:spPr bwMode="auto">
            <a:xfrm>
              <a:off x="2613026" y="963614"/>
              <a:ext cx="61913" cy="73025"/>
            </a:xfrm>
            <a:custGeom>
              <a:avLst/>
              <a:gdLst>
                <a:gd name="T0" fmla="*/ 4 w 66"/>
                <a:gd name="T1" fmla="*/ 52 h 77"/>
                <a:gd name="T2" fmla="*/ 0 w 66"/>
                <a:gd name="T3" fmla="*/ 54 h 77"/>
                <a:gd name="T4" fmla="*/ 0 w 66"/>
                <a:gd name="T5" fmla="*/ 77 h 77"/>
                <a:gd name="T6" fmla="*/ 4 w 66"/>
                <a:gd name="T7" fmla="*/ 75 h 77"/>
                <a:gd name="T8" fmla="*/ 4 w 66"/>
                <a:gd name="T9" fmla="*/ 52 h 77"/>
                <a:gd name="T10" fmla="*/ 0 w 66"/>
                <a:gd name="T11" fmla="*/ 0 h 77"/>
                <a:gd name="T12" fmla="*/ 0 w 66"/>
                <a:gd name="T13" fmla="*/ 13 h 77"/>
                <a:gd name="T14" fmla="*/ 4 w 66"/>
                <a:gd name="T15" fmla="*/ 15 h 77"/>
                <a:gd name="T16" fmla="*/ 4 w 66"/>
                <a:gd name="T17" fmla="*/ 7 h 77"/>
                <a:gd name="T18" fmla="*/ 63 w 66"/>
                <a:gd name="T19" fmla="*/ 41 h 77"/>
                <a:gd name="T20" fmla="*/ 66 w 66"/>
                <a:gd name="T21" fmla="*/ 37 h 77"/>
                <a:gd name="T22" fmla="*/ 0 w 66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7">
                  <a:moveTo>
                    <a:pt x="4" y="5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1"/>
            <p:cNvSpPr>
              <a:spLocks noEditPoints="1"/>
            </p:cNvSpPr>
            <p:nvPr/>
          </p:nvSpPr>
          <p:spPr bwMode="auto">
            <a:xfrm>
              <a:off x="1187451" y="1758951"/>
              <a:ext cx="142875" cy="152400"/>
            </a:xfrm>
            <a:custGeom>
              <a:avLst/>
              <a:gdLst>
                <a:gd name="T0" fmla="*/ 66 w 152"/>
                <a:gd name="T1" fmla="*/ 25 h 162"/>
                <a:gd name="T2" fmla="*/ 63 w 152"/>
                <a:gd name="T3" fmla="*/ 28 h 162"/>
                <a:gd name="T4" fmla="*/ 74 w 152"/>
                <a:gd name="T5" fmla="*/ 34 h 162"/>
                <a:gd name="T6" fmla="*/ 144 w 152"/>
                <a:gd name="T7" fmla="*/ 74 h 162"/>
                <a:gd name="T8" fmla="*/ 74 w 152"/>
                <a:gd name="T9" fmla="*/ 114 h 162"/>
                <a:gd name="T10" fmla="*/ 4 w 152"/>
                <a:gd name="T11" fmla="*/ 155 h 162"/>
                <a:gd name="T12" fmla="*/ 4 w 152"/>
                <a:gd name="T13" fmla="*/ 74 h 162"/>
                <a:gd name="T14" fmla="*/ 4 w 152"/>
                <a:gd name="T15" fmla="*/ 62 h 162"/>
                <a:gd name="T16" fmla="*/ 0 w 152"/>
                <a:gd name="T17" fmla="*/ 65 h 162"/>
                <a:gd name="T18" fmla="*/ 0 w 152"/>
                <a:gd name="T19" fmla="*/ 74 h 162"/>
                <a:gd name="T20" fmla="*/ 0 w 152"/>
                <a:gd name="T21" fmla="*/ 162 h 162"/>
                <a:gd name="T22" fmla="*/ 76 w 152"/>
                <a:gd name="T23" fmla="*/ 118 h 162"/>
                <a:gd name="T24" fmla="*/ 76 w 152"/>
                <a:gd name="T25" fmla="*/ 118 h 162"/>
                <a:gd name="T26" fmla="*/ 152 w 152"/>
                <a:gd name="T27" fmla="*/ 74 h 162"/>
                <a:gd name="T28" fmla="*/ 76 w 152"/>
                <a:gd name="T29" fmla="*/ 31 h 162"/>
                <a:gd name="T30" fmla="*/ 66 w 152"/>
                <a:gd name="T31" fmla="*/ 25 h 162"/>
                <a:gd name="T32" fmla="*/ 0 w 152"/>
                <a:gd name="T33" fmla="*/ 0 h 162"/>
                <a:gd name="T34" fmla="*/ 0 w 152"/>
                <a:gd name="T35" fmla="*/ 42 h 162"/>
                <a:gd name="T36" fmla="*/ 4 w 152"/>
                <a:gd name="T37" fmla="*/ 39 h 162"/>
                <a:gd name="T38" fmla="*/ 4 w 152"/>
                <a:gd name="T39" fmla="*/ 2 h 162"/>
                <a:gd name="T40" fmla="*/ 0 w 152"/>
                <a:gd name="T4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62">
                  <a:moveTo>
                    <a:pt x="66" y="25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66" y="25"/>
                    <a:pt x="66" y="25"/>
                    <a:pt x="66" y="25"/>
                  </a:cubicBezTo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2"/>
            <p:cNvSpPr>
              <a:spLocks noEditPoints="1"/>
            </p:cNvSpPr>
            <p:nvPr/>
          </p:nvSpPr>
          <p:spPr bwMode="auto">
            <a:xfrm>
              <a:off x="1187451" y="1747839"/>
              <a:ext cx="61913" cy="73025"/>
            </a:xfrm>
            <a:custGeom>
              <a:avLst/>
              <a:gdLst>
                <a:gd name="T0" fmla="*/ 4 w 66"/>
                <a:gd name="T1" fmla="*/ 52 h 78"/>
                <a:gd name="T2" fmla="*/ 0 w 66"/>
                <a:gd name="T3" fmla="*/ 55 h 78"/>
                <a:gd name="T4" fmla="*/ 0 w 66"/>
                <a:gd name="T5" fmla="*/ 78 h 78"/>
                <a:gd name="T6" fmla="*/ 4 w 66"/>
                <a:gd name="T7" fmla="*/ 75 h 78"/>
                <a:gd name="T8" fmla="*/ 4 w 66"/>
                <a:gd name="T9" fmla="*/ 52 h 78"/>
                <a:gd name="T10" fmla="*/ 0 w 66"/>
                <a:gd name="T11" fmla="*/ 0 h 78"/>
                <a:gd name="T12" fmla="*/ 0 w 66"/>
                <a:gd name="T13" fmla="*/ 13 h 78"/>
                <a:gd name="T14" fmla="*/ 4 w 66"/>
                <a:gd name="T15" fmla="*/ 15 h 78"/>
                <a:gd name="T16" fmla="*/ 4 w 66"/>
                <a:gd name="T17" fmla="*/ 7 h 78"/>
                <a:gd name="T18" fmla="*/ 63 w 66"/>
                <a:gd name="T19" fmla="*/ 41 h 78"/>
                <a:gd name="T20" fmla="*/ 66 w 66"/>
                <a:gd name="T21" fmla="*/ 38 h 78"/>
                <a:gd name="T22" fmla="*/ 0 w 66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8">
                  <a:moveTo>
                    <a:pt x="4" y="52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3"/>
            <p:cNvSpPr>
              <a:spLocks noEditPoints="1"/>
            </p:cNvSpPr>
            <p:nvPr/>
          </p:nvSpPr>
          <p:spPr bwMode="auto">
            <a:xfrm>
              <a:off x="2036763" y="1677989"/>
              <a:ext cx="122238" cy="122238"/>
            </a:xfrm>
            <a:custGeom>
              <a:avLst/>
              <a:gdLst>
                <a:gd name="T0" fmla="*/ 131 w 131"/>
                <a:gd name="T1" fmla="*/ 66 h 131"/>
                <a:gd name="T2" fmla="*/ 129 w 131"/>
                <a:gd name="T3" fmla="*/ 66 h 131"/>
                <a:gd name="T4" fmla="*/ 127 w 131"/>
                <a:gd name="T5" fmla="*/ 66 h 131"/>
                <a:gd name="T6" fmla="*/ 109 w 131"/>
                <a:gd name="T7" fmla="*/ 109 h 131"/>
                <a:gd name="T8" fmla="*/ 66 w 131"/>
                <a:gd name="T9" fmla="*/ 127 h 131"/>
                <a:gd name="T10" fmla="*/ 22 w 131"/>
                <a:gd name="T11" fmla="*/ 109 h 131"/>
                <a:gd name="T12" fmla="*/ 6 w 131"/>
                <a:gd name="T13" fmla="*/ 79 h 131"/>
                <a:gd name="T14" fmla="*/ 2 w 131"/>
                <a:gd name="T15" fmla="*/ 81 h 131"/>
                <a:gd name="T16" fmla="*/ 66 w 131"/>
                <a:gd name="T17" fmla="*/ 131 h 131"/>
                <a:gd name="T18" fmla="*/ 131 w 131"/>
                <a:gd name="T19" fmla="*/ 66 h 131"/>
                <a:gd name="T20" fmla="*/ 28 w 131"/>
                <a:gd name="T21" fmla="*/ 12 h 131"/>
                <a:gd name="T22" fmla="*/ 0 w 131"/>
                <a:gd name="T23" fmla="*/ 59 h 131"/>
                <a:gd name="T24" fmla="*/ 5 w 131"/>
                <a:gd name="T25" fmla="*/ 57 h 131"/>
                <a:gd name="T26" fmla="*/ 22 w 131"/>
                <a:gd name="T27" fmla="*/ 22 h 131"/>
                <a:gd name="T28" fmla="*/ 28 w 131"/>
                <a:gd name="T29" fmla="*/ 17 h 131"/>
                <a:gd name="T30" fmla="*/ 28 w 131"/>
                <a:gd name="T31" fmla="*/ 12 h 131"/>
                <a:gd name="T32" fmla="*/ 35 w 131"/>
                <a:gd name="T33" fmla="*/ 12 h 131"/>
                <a:gd name="T34" fmla="*/ 35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6 w 131"/>
                <a:gd name="T41" fmla="*/ 0 h 131"/>
                <a:gd name="T42" fmla="*/ 48 w 131"/>
                <a:gd name="T43" fmla="*/ 3 h 131"/>
                <a:gd name="T44" fmla="*/ 48 w 131"/>
                <a:gd name="T45" fmla="*/ 7 h 131"/>
                <a:gd name="T46" fmla="*/ 66 w 131"/>
                <a:gd name="T47" fmla="*/ 4 h 131"/>
                <a:gd name="T48" fmla="*/ 109 w 131"/>
                <a:gd name="T49" fmla="*/ 22 h 131"/>
                <a:gd name="T50" fmla="*/ 127 w 131"/>
                <a:gd name="T51" fmla="*/ 66 h 131"/>
                <a:gd name="T52" fmla="*/ 129 w 131"/>
                <a:gd name="T53" fmla="*/ 66 h 131"/>
                <a:gd name="T54" fmla="*/ 131 w 131"/>
                <a:gd name="T55" fmla="*/ 66 h 131"/>
                <a:gd name="T56" fmla="*/ 131 w 131"/>
                <a:gd name="T57" fmla="*/ 66 h 131"/>
                <a:gd name="T58" fmla="*/ 66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09"/>
                  </a:cubicBezTo>
                  <a:cubicBezTo>
                    <a:pt x="98" y="121"/>
                    <a:pt x="83" y="127"/>
                    <a:pt x="66" y="127"/>
                  </a:cubicBezTo>
                  <a:cubicBezTo>
                    <a:pt x="49" y="127"/>
                    <a:pt x="33" y="121"/>
                    <a:pt x="22" y="109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59"/>
                  </a:cubicBezTo>
                  <a:cubicBezTo>
                    <a:pt x="2" y="58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0"/>
                    <a:pt x="26" y="19"/>
                    <a:pt x="28" y="17"/>
                  </a:cubicBezTo>
                  <a:cubicBezTo>
                    <a:pt x="28" y="16"/>
                    <a:pt x="28" y="14"/>
                    <a:pt x="28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5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3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4"/>
            <p:cNvSpPr>
              <a:spLocks noEditPoints="1"/>
            </p:cNvSpPr>
            <p:nvPr/>
          </p:nvSpPr>
          <p:spPr bwMode="auto">
            <a:xfrm>
              <a:off x="2036763" y="1681164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6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9 h 78"/>
                <a:gd name="T16" fmla="*/ 28 w 48"/>
                <a:gd name="T17" fmla="*/ 9 h 78"/>
                <a:gd name="T18" fmla="*/ 28 w 48"/>
                <a:gd name="T19" fmla="*/ 14 h 78"/>
                <a:gd name="T20" fmla="*/ 35 w 48"/>
                <a:gd name="T21" fmla="*/ 9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9 h 78"/>
                <a:gd name="T28" fmla="*/ 35 w 48"/>
                <a:gd name="T29" fmla="*/ 9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5"/>
                    <a:pt x="0" y="56"/>
                  </a:cubicBezTo>
                  <a:cubicBezTo>
                    <a:pt x="0" y="58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7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2"/>
                    <a:pt x="33" y="11"/>
                    <a:pt x="35" y="9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5"/>
            <p:cNvSpPr>
              <a:spLocks noEditPoints="1"/>
            </p:cNvSpPr>
            <p:nvPr/>
          </p:nvSpPr>
          <p:spPr bwMode="auto">
            <a:xfrm>
              <a:off x="1736726" y="10144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2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8 w 131"/>
                <a:gd name="T21" fmla="*/ 12 h 131"/>
                <a:gd name="T22" fmla="*/ 0 w 131"/>
                <a:gd name="T23" fmla="*/ 59 h 131"/>
                <a:gd name="T24" fmla="*/ 4 w 131"/>
                <a:gd name="T25" fmla="*/ 56 h 131"/>
                <a:gd name="T26" fmla="*/ 22 w 131"/>
                <a:gd name="T27" fmla="*/ 22 h 131"/>
                <a:gd name="T28" fmla="*/ 27 w 131"/>
                <a:gd name="T29" fmla="*/ 17 h 131"/>
                <a:gd name="T30" fmla="*/ 28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8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3" y="101"/>
                    <a:pt x="8" y="90"/>
                    <a:pt x="5" y="79"/>
                  </a:cubicBezTo>
                  <a:cubicBezTo>
                    <a:pt x="4" y="79"/>
                    <a:pt x="3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8" y="12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2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6"/>
            <p:cNvSpPr>
              <a:spLocks noEditPoints="1"/>
            </p:cNvSpPr>
            <p:nvPr/>
          </p:nvSpPr>
          <p:spPr bwMode="auto">
            <a:xfrm>
              <a:off x="1736726" y="1016001"/>
              <a:ext cx="42863" cy="73025"/>
            </a:xfrm>
            <a:custGeom>
              <a:avLst/>
              <a:gdLst>
                <a:gd name="T0" fmla="*/ 4 w 47"/>
                <a:gd name="T1" fmla="*/ 54 h 78"/>
                <a:gd name="T2" fmla="*/ 0 w 47"/>
                <a:gd name="T3" fmla="*/ 57 h 78"/>
                <a:gd name="T4" fmla="*/ 0 w 47"/>
                <a:gd name="T5" fmla="*/ 63 h 78"/>
                <a:gd name="T6" fmla="*/ 1 w 47"/>
                <a:gd name="T7" fmla="*/ 78 h 78"/>
                <a:gd name="T8" fmla="*/ 5 w 47"/>
                <a:gd name="T9" fmla="*/ 77 h 78"/>
                <a:gd name="T10" fmla="*/ 4 w 47"/>
                <a:gd name="T11" fmla="*/ 63 h 78"/>
                <a:gd name="T12" fmla="*/ 4 w 47"/>
                <a:gd name="T13" fmla="*/ 54 h 78"/>
                <a:gd name="T14" fmla="*/ 34 w 47"/>
                <a:gd name="T15" fmla="*/ 10 h 78"/>
                <a:gd name="T16" fmla="*/ 28 w 47"/>
                <a:gd name="T17" fmla="*/ 10 h 78"/>
                <a:gd name="T18" fmla="*/ 27 w 47"/>
                <a:gd name="T19" fmla="*/ 15 h 78"/>
                <a:gd name="T20" fmla="*/ 34 w 47"/>
                <a:gd name="T21" fmla="*/ 10 h 78"/>
                <a:gd name="T22" fmla="*/ 47 w 47"/>
                <a:gd name="T23" fmla="*/ 0 h 78"/>
                <a:gd name="T24" fmla="*/ 28 w 47"/>
                <a:gd name="T25" fmla="*/ 10 h 78"/>
                <a:gd name="T26" fmla="*/ 28 w 47"/>
                <a:gd name="T27" fmla="*/ 10 h 78"/>
                <a:gd name="T28" fmla="*/ 34 w 47"/>
                <a:gd name="T29" fmla="*/ 10 h 78"/>
                <a:gd name="T30" fmla="*/ 47 w 47"/>
                <a:gd name="T31" fmla="*/ 4 h 78"/>
                <a:gd name="T32" fmla="*/ 47 w 47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78">
                  <a:moveTo>
                    <a:pt x="4" y="54"/>
                  </a:moveTo>
                  <a:cubicBezTo>
                    <a:pt x="3" y="55"/>
                    <a:pt x="1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9"/>
                    <a:pt x="0" y="74"/>
                    <a:pt x="1" y="78"/>
                  </a:cubicBezTo>
                  <a:cubicBezTo>
                    <a:pt x="3" y="78"/>
                    <a:pt x="4" y="77"/>
                    <a:pt x="5" y="77"/>
                  </a:cubicBezTo>
                  <a:cubicBezTo>
                    <a:pt x="4" y="73"/>
                    <a:pt x="4" y="68"/>
                    <a:pt x="4" y="63"/>
                  </a:cubicBezTo>
                  <a:cubicBezTo>
                    <a:pt x="4" y="60"/>
                    <a:pt x="4" y="57"/>
                    <a:pt x="4" y="54"/>
                  </a:cubicBezTo>
                  <a:moveTo>
                    <a:pt x="34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3"/>
                    <a:pt x="27" y="15"/>
                  </a:cubicBezTo>
                  <a:cubicBezTo>
                    <a:pt x="30" y="13"/>
                    <a:pt x="32" y="11"/>
                    <a:pt x="34" y="10"/>
                  </a:cubicBezTo>
                  <a:moveTo>
                    <a:pt x="47" y="0"/>
                  </a:moveTo>
                  <a:cubicBezTo>
                    <a:pt x="40" y="2"/>
                    <a:pt x="33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8"/>
                    <a:pt x="43" y="6"/>
                    <a:pt x="47" y="4"/>
                  </a:cubicBezTo>
                  <a:cubicBezTo>
                    <a:pt x="47" y="3"/>
                    <a:pt x="47" y="2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7"/>
            <p:cNvSpPr>
              <a:spLocks noEditPoints="1"/>
            </p:cNvSpPr>
            <p:nvPr/>
          </p:nvSpPr>
          <p:spPr bwMode="auto">
            <a:xfrm>
              <a:off x="1773238" y="2770189"/>
              <a:ext cx="123825" cy="122238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4"/>
                    <a:pt x="13" y="32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8"/>
            <p:cNvSpPr>
              <a:spLocks noEditPoints="1"/>
            </p:cNvSpPr>
            <p:nvPr/>
          </p:nvSpPr>
          <p:spPr bwMode="auto">
            <a:xfrm>
              <a:off x="1773238" y="2771776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9"/>
            <p:cNvSpPr>
              <a:spLocks noEditPoints="1"/>
            </p:cNvSpPr>
            <p:nvPr/>
          </p:nvSpPr>
          <p:spPr bwMode="auto">
            <a:xfrm>
              <a:off x="2052638" y="2681289"/>
              <a:ext cx="122238" cy="61913"/>
            </a:xfrm>
            <a:custGeom>
              <a:avLst/>
              <a:gdLst>
                <a:gd name="T0" fmla="*/ 28 w 131"/>
                <a:gd name="T1" fmla="*/ 12 h 66"/>
                <a:gd name="T2" fmla="*/ 0 w 131"/>
                <a:gd name="T3" fmla="*/ 66 h 66"/>
                <a:gd name="T4" fmla="*/ 4 w 131"/>
                <a:gd name="T5" fmla="*/ 66 h 66"/>
                <a:gd name="T6" fmla="*/ 22 w 131"/>
                <a:gd name="T7" fmla="*/ 22 h 66"/>
                <a:gd name="T8" fmla="*/ 29 w 131"/>
                <a:gd name="T9" fmla="*/ 16 h 66"/>
                <a:gd name="T10" fmla="*/ 28 w 131"/>
                <a:gd name="T11" fmla="*/ 12 h 66"/>
                <a:gd name="T12" fmla="*/ 28 w 131"/>
                <a:gd name="T13" fmla="*/ 12 h 66"/>
                <a:gd name="T14" fmla="*/ 65 w 131"/>
                <a:gd name="T15" fmla="*/ 0 h 66"/>
                <a:gd name="T16" fmla="*/ 47 w 131"/>
                <a:gd name="T17" fmla="*/ 3 h 66"/>
                <a:gd name="T18" fmla="*/ 48 w 131"/>
                <a:gd name="T19" fmla="*/ 7 h 66"/>
                <a:gd name="T20" fmla="*/ 65 w 131"/>
                <a:gd name="T21" fmla="*/ 4 h 66"/>
                <a:gd name="T22" fmla="*/ 109 w 131"/>
                <a:gd name="T23" fmla="*/ 22 h 66"/>
                <a:gd name="T24" fmla="*/ 127 w 131"/>
                <a:gd name="T25" fmla="*/ 66 h 66"/>
                <a:gd name="T26" fmla="*/ 131 w 131"/>
                <a:gd name="T27" fmla="*/ 66 h 66"/>
                <a:gd name="T28" fmla="*/ 65 w 131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6">
                  <a:moveTo>
                    <a:pt x="28" y="12"/>
                  </a:moveTo>
                  <a:cubicBezTo>
                    <a:pt x="11" y="24"/>
                    <a:pt x="0" y="44"/>
                    <a:pt x="0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3"/>
                  </a:cubicBezTo>
                  <a:cubicBezTo>
                    <a:pt x="47" y="4"/>
                    <a:pt x="47" y="6"/>
                    <a:pt x="48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9"/>
                    <a:pt x="127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2078038" y="2684464"/>
              <a:ext cx="19050" cy="11113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9 h 13"/>
                <a:gd name="T4" fmla="*/ 0 w 20"/>
                <a:gd name="T5" fmla="*/ 9 h 13"/>
                <a:gd name="T6" fmla="*/ 1 w 20"/>
                <a:gd name="T7" fmla="*/ 13 h 13"/>
                <a:gd name="T8" fmla="*/ 20 w 20"/>
                <a:gd name="T9" fmla="*/ 4 h 13"/>
                <a:gd name="T10" fmla="*/ 19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6" y="9"/>
                    <a:pt x="13" y="6"/>
                    <a:pt x="20" y="4"/>
                  </a:cubicBezTo>
                  <a:cubicBezTo>
                    <a:pt x="19" y="3"/>
                    <a:pt x="19" y="1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1"/>
            <p:cNvSpPr>
              <a:spLocks noEditPoints="1"/>
            </p:cNvSpPr>
            <p:nvPr/>
          </p:nvSpPr>
          <p:spPr bwMode="auto">
            <a:xfrm>
              <a:off x="1577976" y="1768476"/>
              <a:ext cx="122238" cy="60325"/>
            </a:xfrm>
            <a:custGeom>
              <a:avLst/>
              <a:gdLst>
                <a:gd name="T0" fmla="*/ 28 w 131"/>
                <a:gd name="T1" fmla="*/ 11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9 w 131"/>
                <a:gd name="T9" fmla="*/ 16 h 65"/>
                <a:gd name="T10" fmla="*/ 28 w 131"/>
                <a:gd name="T11" fmla="*/ 12 h 65"/>
                <a:gd name="T12" fmla="*/ 28 w 131"/>
                <a:gd name="T13" fmla="*/ 11 h 65"/>
                <a:gd name="T14" fmla="*/ 65 w 131"/>
                <a:gd name="T15" fmla="*/ 0 h 65"/>
                <a:gd name="T16" fmla="*/ 47 w 131"/>
                <a:gd name="T17" fmla="*/ 2 h 65"/>
                <a:gd name="T18" fmla="*/ 48 w 131"/>
                <a:gd name="T19" fmla="*/ 6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8" y="11"/>
                  </a:moveTo>
                  <a:cubicBezTo>
                    <a:pt x="11" y="23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3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moveTo>
                    <a:pt x="65" y="0"/>
                  </a:moveTo>
                  <a:cubicBezTo>
                    <a:pt x="59" y="0"/>
                    <a:pt x="53" y="0"/>
                    <a:pt x="47" y="2"/>
                  </a:cubicBezTo>
                  <a:cubicBezTo>
                    <a:pt x="47" y="4"/>
                    <a:pt x="47" y="5"/>
                    <a:pt x="48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0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1603376" y="1770064"/>
              <a:ext cx="19050" cy="12700"/>
            </a:xfrm>
            <a:custGeom>
              <a:avLst/>
              <a:gdLst>
                <a:gd name="T0" fmla="*/ 19 w 20"/>
                <a:gd name="T1" fmla="*/ 0 h 14"/>
                <a:gd name="T2" fmla="*/ 0 w 20"/>
                <a:gd name="T3" fmla="*/ 9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4 h 14"/>
                <a:gd name="T10" fmla="*/ 19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6" y="10"/>
                    <a:pt x="13" y="6"/>
                    <a:pt x="20" y="4"/>
                  </a:cubicBezTo>
                  <a:cubicBezTo>
                    <a:pt x="19" y="3"/>
                    <a:pt x="19" y="2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3"/>
            <p:cNvSpPr>
              <a:spLocks noEditPoints="1"/>
            </p:cNvSpPr>
            <p:nvPr/>
          </p:nvSpPr>
          <p:spPr bwMode="auto">
            <a:xfrm>
              <a:off x="950913" y="1284289"/>
              <a:ext cx="122238" cy="60325"/>
            </a:xfrm>
            <a:custGeom>
              <a:avLst/>
              <a:gdLst>
                <a:gd name="T0" fmla="*/ 27 w 131"/>
                <a:gd name="T1" fmla="*/ 12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8 w 131"/>
                <a:gd name="T9" fmla="*/ 16 h 65"/>
                <a:gd name="T10" fmla="*/ 27 w 131"/>
                <a:gd name="T11" fmla="*/ 12 h 65"/>
                <a:gd name="T12" fmla="*/ 27 w 131"/>
                <a:gd name="T13" fmla="*/ 12 h 65"/>
                <a:gd name="T14" fmla="*/ 65 w 131"/>
                <a:gd name="T15" fmla="*/ 0 h 65"/>
                <a:gd name="T16" fmla="*/ 47 w 131"/>
                <a:gd name="T17" fmla="*/ 2 h 65"/>
                <a:gd name="T18" fmla="*/ 47 w 131"/>
                <a:gd name="T19" fmla="*/ 7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7" y="12"/>
                  </a:moveTo>
                  <a:cubicBezTo>
                    <a:pt x="11" y="24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8" y="16"/>
                  </a:cubicBezTo>
                  <a:cubicBezTo>
                    <a:pt x="28" y="15"/>
                    <a:pt x="27" y="14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976313" y="1285876"/>
              <a:ext cx="17463" cy="14288"/>
            </a:xfrm>
            <a:custGeom>
              <a:avLst/>
              <a:gdLst>
                <a:gd name="T0" fmla="*/ 20 w 20"/>
                <a:gd name="T1" fmla="*/ 0 h 14"/>
                <a:gd name="T2" fmla="*/ 0 w 20"/>
                <a:gd name="T3" fmla="*/ 10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5 h 14"/>
                <a:gd name="T10" fmla="*/ 20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cubicBezTo>
                    <a:pt x="13" y="3"/>
                    <a:pt x="6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7" y="10"/>
                    <a:pt x="13" y="7"/>
                    <a:pt x="20" y="5"/>
                  </a:cubicBezTo>
                  <a:cubicBezTo>
                    <a:pt x="20" y="3"/>
                    <a:pt x="20" y="2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392363" y="1322389"/>
              <a:ext cx="60325" cy="122238"/>
            </a:xfrm>
            <a:custGeom>
              <a:avLst/>
              <a:gdLst>
                <a:gd name="T0" fmla="*/ 65 w 65"/>
                <a:gd name="T1" fmla="*/ 0 h 131"/>
                <a:gd name="T2" fmla="*/ 0 w 65"/>
                <a:gd name="T3" fmla="*/ 65 h 131"/>
                <a:gd name="T4" fmla="*/ 65 w 65"/>
                <a:gd name="T5" fmla="*/ 131 h 131"/>
                <a:gd name="T6" fmla="*/ 65 w 65"/>
                <a:gd name="T7" fmla="*/ 127 h 131"/>
                <a:gd name="T8" fmla="*/ 22 w 65"/>
                <a:gd name="T9" fmla="*/ 109 h 131"/>
                <a:gd name="T10" fmla="*/ 4 w 65"/>
                <a:gd name="T11" fmla="*/ 65 h 131"/>
                <a:gd name="T12" fmla="*/ 22 w 65"/>
                <a:gd name="T13" fmla="*/ 22 h 131"/>
                <a:gd name="T14" fmla="*/ 65 w 65"/>
                <a:gd name="T15" fmla="*/ 4 h 131"/>
                <a:gd name="T16" fmla="*/ 65 w 65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8" y="4"/>
                    <a:pt x="65" y="4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958851" y="2711451"/>
              <a:ext cx="60325" cy="122238"/>
            </a:xfrm>
            <a:custGeom>
              <a:avLst/>
              <a:gdLst>
                <a:gd name="T0" fmla="*/ 66 w 66"/>
                <a:gd name="T1" fmla="*/ 0 h 131"/>
                <a:gd name="T2" fmla="*/ 0 w 66"/>
                <a:gd name="T3" fmla="*/ 65 h 131"/>
                <a:gd name="T4" fmla="*/ 66 w 66"/>
                <a:gd name="T5" fmla="*/ 131 h 131"/>
                <a:gd name="T6" fmla="*/ 66 w 66"/>
                <a:gd name="T7" fmla="*/ 127 h 131"/>
                <a:gd name="T8" fmla="*/ 22 w 66"/>
                <a:gd name="T9" fmla="*/ 109 h 131"/>
                <a:gd name="T10" fmla="*/ 4 w 66"/>
                <a:gd name="T11" fmla="*/ 65 h 131"/>
                <a:gd name="T12" fmla="*/ 22 w 66"/>
                <a:gd name="T13" fmla="*/ 22 h 131"/>
                <a:gd name="T14" fmla="*/ 66 w 66"/>
                <a:gd name="T15" fmla="*/ 4 h 131"/>
                <a:gd name="T16" fmla="*/ 66 w 66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1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49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597026" y="819151"/>
              <a:ext cx="61913" cy="120650"/>
            </a:xfrm>
            <a:custGeom>
              <a:avLst/>
              <a:gdLst>
                <a:gd name="T0" fmla="*/ 66 w 66"/>
                <a:gd name="T1" fmla="*/ 0 h 130"/>
                <a:gd name="T2" fmla="*/ 0 w 66"/>
                <a:gd name="T3" fmla="*/ 65 h 130"/>
                <a:gd name="T4" fmla="*/ 66 w 66"/>
                <a:gd name="T5" fmla="*/ 130 h 130"/>
                <a:gd name="T6" fmla="*/ 66 w 66"/>
                <a:gd name="T7" fmla="*/ 126 h 130"/>
                <a:gd name="T8" fmla="*/ 22 w 66"/>
                <a:gd name="T9" fmla="*/ 108 h 130"/>
                <a:gd name="T10" fmla="*/ 4 w 66"/>
                <a:gd name="T11" fmla="*/ 65 h 130"/>
                <a:gd name="T12" fmla="*/ 22 w 66"/>
                <a:gd name="T13" fmla="*/ 22 h 130"/>
                <a:gd name="T14" fmla="*/ 66 w 66"/>
                <a:gd name="T15" fmla="*/ 4 h 130"/>
                <a:gd name="T16" fmla="*/ 66 w 66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0"/>
                    <a:pt x="66" y="130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49" y="126"/>
                    <a:pt x="33" y="120"/>
                    <a:pt x="22" y="108"/>
                  </a:cubicBezTo>
                  <a:cubicBezTo>
                    <a:pt x="11" y="97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>
              <a:spLocks noEditPoints="1"/>
            </p:cNvSpPr>
            <p:nvPr/>
          </p:nvSpPr>
          <p:spPr bwMode="auto">
            <a:xfrm>
              <a:off x="928688" y="21447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1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7 w 131"/>
                <a:gd name="T21" fmla="*/ 11 h 131"/>
                <a:gd name="T22" fmla="*/ 0 w 131"/>
                <a:gd name="T23" fmla="*/ 59 h 131"/>
                <a:gd name="T24" fmla="*/ 4 w 131"/>
                <a:gd name="T25" fmla="*/ 56 h 131"/>
                <a:gd name="T26" fmla="*/ 21 w 131"/>
                <a:gd name="T27" fmla="*/ 22 h 131"/>
                <a:gd name="T28" fmla="*/ 27 w 131"/>
                <a:gd name="T29" fmla="*/ 17 h 131"/>
                <a:gd name="T30" fmla="*/ 27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7 w 131"/>
                <a:gd name="T37" fmla="*/ 12 h 131"/>
                <a:gd name="T38" fmla="*/ 27 w 131"/>
                <a:gd name="T39" fmla="*/ 11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7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1" y="109"/>
                  </a:cubicBezTo>
                  <a:cubicBezTo>
                    <a:pt x="13" y="101"/>
                    <a:pt x="7" y="90"/>
                    <a:pt x="5" y="79"/>
                  </a:cubicBezTo>
                  <a:cubicBezTo>
                    <a:pt x="4" y="79"/>
                    <a:pt x="2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7" y="11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1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7" y="15"/>
                    <a:pt x="27" y="13"/>
                    <a:pt x="2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1"/>
                  </a:cubicBezTo>
                  <a:moveTo>
                    <a:pt x="65" y="0"/>
                  </a:moveTo>
                  <a:cubicBezTo>
                    <a:pt x="59" y="0"/>
                    <a:pt x="52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7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9"/>
            <p:cNvSpPr>
              <a:spLocks noEditPoints="1"/>
            </p:cNvSpPr>
            <p:nvPr/>
          </p:nvSpPr>
          <p:spPr bwMode="auto">
            <a:xfrm>
              <a:off x="928688" y="2146301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1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7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5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4" y="55"/>
                    <a:pt x="2" y="56"/>
                    <a:pt x="1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5" y="77"/>
                    <a:pt x="6" y="77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5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5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4" y="6"/>
                    <a:pt x="48" y="4"/>
                  </a:cubicBezTo>
                  <a:cubicBezTo>
                    <a:pt x="48" y="3"/>
                    <a:pt x="48" y="2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0"/>
            <p:cNvSpPr>
              <a:spLocks noEditPoints="1"/>
            </p:cNvSpPr>
            <p:nvPr/>
          </p:nvSpPr>
          <p:spPr bwMode="auto">
            <a:xfrm>
              <a:off x="2763838" y="2211389"/>
              <a:ext cx="123825" cy="123825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1"/>
            <p:cNvSpPr>
              <a:spLocks noEditPoints="1"/>
            </p:cNvSpPr>
            <p:nvPr/>
          </p:nvSpPr>
          <p:spPr bwMode="auto">
            <a:xfrm>
              <a:off x="2763838" y="2214564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2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3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4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5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6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7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8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39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0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1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2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3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4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5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6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005013" y="19764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7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7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8"/>
                    <a:pt x="30" y="28"/>
                    <a:pt x="35" y="37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6"/>
                    <a:pt x="34" y="25"/>
                    <a:pt x="28" y="17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112963" y="1976439"/>
              <a:ext cx="55563" cy="49213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0 w 59"/>
                <a:gd name="T7" fmla="*/ 4 h 53"/>
                <a:gd name="T8" fmla="*/ 19 w 59"/>
                <a:gd name="T9" fmla="*/ 11 h 53"/>
                <a:gd name="T10" fmla="*/ 36 w 59"/>
                <a:gd name="T11" fmla="*/ 37 h 53"/>
                <a:gd name="T12" fmla="*/ 45 w 59"/>
                <a:gd name="T13" fmla="*/ 48 h 53"/>
                <a:gd name="T14" fmla="*/ 58 w 59"/>
                <a:gd name="T15" fmla="*/ 53 h 53"/>
                <a:gd name="T16" fmla="*/ 59 w 59"/>
                <a:gd name="T17" fmla="*/ 53 h 53"/>
                <a:gd name="T18" fmla="*/ 59 w 59"/>
                <a:gd name="T19" fmla="*/ 49 h 53"/>
                <a:gd name="T20" fmla="*/ 44 w 59"/>
                <a:gd name="T21" fmla="*/ 42 h 53"/>
                <a:gd name="T22" fmla="*/ 29 w 59"/>
                <a:gd name="T23" fmla="*/ 17 h 53"/>
                <a:gd name="T24" fmla="*/ 18 w 59"/>
                <a:gd name="T25" fmla="*/ 5 h 53"/>
                <a:gd name="T26" fmla="*/ 0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7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058988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5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8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6"/>
                    <a:pt x="25" y="26"/>
                    <a:pt x="20" y="35"/>
                  </a:cubicBezTo>
                  <a:cubicBezTo>
                    <a:pt x="17" y="39"/>
                    <a:pt x="15" y="43"/>
                    <a:pt x="12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50"/>
                    <a:pt x="18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168526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0 h 53"/>
                <a:gd name="T24" fmla="*/ 58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3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2314576" y="2828926"/>
              <a:ext cx="55563" cy="50800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19 w 59"/>
                <a:gd name="T7" fmla="*/ 11 h 53"/>
                <a:gd name="T8" fmla="*/ 36 w 59"/>
                <a:gd name="T9" fmla="*/ 37 h 53"/>
                <a:gd name="T10" fmla="*/ 45 w 59"/>
                <a:gd name="T11" fmla="*/ 48 h 53"/>
                <a:gd name="T12" fmla="*/ 58 w 59"/>
                <a:gd name="T13" fmla="*/ 53 h 53"/>
                <a:gd name="T14" fmla="*/ 59 w 59"/>
                <a:gd name="T15" fmla="*/ 53 h 53"/>
                <a:gd name="T16" fmla="*/ 59 w 59"/>
                <a:gd name="T17" fmla="*/ 49 h 53"/>
                <a:gd name="T18" fmla="*/ 44 w 59"/>
                <a:gd name="T19" fmla="*/ 42 h 53"/>
                <a:gd name="T20" fmla="*/ 29 w 59"/>
                <a:gd name="T21" fmla="*/ 16 h 53"/>
                <a:gd name="T22" fmla="*/ 18 w 59"/>
                <a:gd name="T23" fmla="*/ 5 h 53"/>
                <a:gd name="T24" fmla="*/ 0 w 5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6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2424113" y="2828926"/>
              <a:ext cx="53975" cy="50800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8 w 58"/>
                <a:gd name="T9" fmla="*/ 11 h 53"/>
                <a:gd name="T10" fmla="*/ 35 w 58"/>
                <a:gd name="T11" fmla="*/ 37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8" y="11"/>
                  </a:cubicBezTo>
                  <a:cubicBezTo>
                    <a:pt x="25" y="18"/>
                    <a:pt x="30" y="28"/>
                    <a:pt x="35" y="37"/>
                  </a:cubicBezTo>
                  <a:cubicBezTo>
                    <a:pt x="37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6"/>
                    <a:pt x="34" y="25"/>
                    <a:pt x="28" y="16"/>
                  </a:cubicBezTo>
                  <a:cubicBezTo>
                    <a:pt x="25" y="12"/>
                    <a:pt x="21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37013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247808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49 h 53"/>
                <a:gd name="T12" fmla="*/ 0 w 58"/>
                <a:gd name="T13" fmla="*/ 53 h 53"/>
                <a:gd name="T14" fmla="*/ 0 w 58"/>
                <a:gd name="T15" fmla="*/ 53 h 53"/>
                <a:gd name="T16" fmla="*/ 17 w 58"/>
                <a:gd name="T17" fmla="*/ 45 h 53"/>
                <a:gd name="T18" fmla="*/ 33 w 58"/>
                <a:gd name="T19" fmla="*/ 19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6" y="8"/>
                  </a:cubicBezTo>
                  <a:cubicBezTo>
                    <a:pt x="29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246380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57175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6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517776" y="1600201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4"/>
                    <a:pt x="39" y="11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2625726" y="1600201"/>
              <a:ext cx="55563" cy="49213"/>
            </a:xfrm>
            <a:custGeom>
              <a:avLst/>
              <a:gdLst>
                <a:gd name="T0" fmla="*/ 58 w 59"/>
                <a:gd name="T1" fmla="*/ 0 h 53"/>
                <a:gd name="T2" fmla="*/ 37 w 59"/>
                <a:gd name="T3" fmla="*/ 8 h 53"/>
                <a:gd name="T4" fmla="*/ 20 w 59"/>
                <a:gd name="T5" fmla="*/ 34 h 53"/>
                <a:gd name="T6" fmla="*/ 12 w 59"/>
                <a:gd name="T7" fmla="*/ 45 h 53"/>
                <a:gd name="T8" fmla="*/ 0 w 59"/>
                <a:gd name="T9" fmla="*/ 49 h 53"/>
                <a:gd name="T10" fmla="*/ 0 w 59"/>
                <a:gd name="T11" fmla="*/ 49 h 53"/>
                <a:gd name="T12" fmla="*/ 0 w 59"/>
                <a:gd name="T13" fmla="*/ 53 h 53"/>
                <a:gd name="T14" fmla="*/ 0 w 59"/>
                <a:gd name="T15" fmla="*/ 53 h 53"/>
                <a:gd name="T16" fmla="*/ 18 w 59"/>
                <a:gd name="T17" fmla="*/ 45 h 53"/>
                <a:gd name="T18" fmla="*/ 34 w 59"/>
                <a:gd name="T19" fmla="*/ 19 h 53"/>
                <a:gd name="T20" fmla="*/ 44 w 59"/>
                <a:gd name="T21" fmla="*/ 8 h 53"/>
                <a:gd name="T22" fmla="*/ 59 w 59"/>
                <a:gd name="T23" fmla="*/ 4 h 53"/>
                <a:gd name="T24" fmla="*/ 59 w 59"/>
                <a:gd name="T25" fmla="*/ 0 h 53"/>
                <a:gd name="T26" fmla="*/ 58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5" y="42"/>
                    <a:pt x="12" y="45"/>
                  </a:cubicBezTo>
                  <a:cubicBezTo>
                    <a:pt x="9" y="47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5"/>
                  </a:cubicBezTo>
                  <a:cubicBezTo>
                    <a:pt x="24" y="37"/>
                    <a:pt x="28" y="27"/>
                    <a:pt x="34" y="19"/>
                  </a:cubicBezTo>
                  <a:cubicBezTo>
                    <a:pt x="36" y="14"/>
                    <a:pt x="40" y="11"/>
                    <a:pt x="44" y="8"/>
                  </a:cubicBezTo>
                  <a:cubicBezTo>
                    <a:pt x="47" y="5"/>
                    <a:pt x="52" y="4"/>
                    <a:pt x="59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95091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105886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49 h 53"/>
                <a:gd name="T20" fmla="*/ 44 w 58"/>
                <a:gd name="T21" fmla="*/ 42 h 53"/>
                <a:gd name="T22" fmla="*/ 28 w 58"/>
                <a:gd name="T23" fmla="*/ 16 h 53"/>
                <a:gd name="T24" fmla="*/ 17 w 58"/>
                <a:gd name="T25" fmla="*/ 5 h 53"/>
                <a:gd name="T26" fmla="*/ 0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100488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19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4 h 53"/>
                <a:gd name="T16" fmla="*/ 33 w 58"/>
                <a:gd name="T17" fmla="*/ 18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4" y="26"/>
                    <a:pt x="19" y="34"/>
                  </a:cubicBezTo>
                  <a:cubicBezTo>
                    <a:pt x="17" y="38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111283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0 w 58"/>
                <a:gd name="T15" fmla="*/ 53 h 53"/>
                <a:gd name="T16" fmla="*/ 18 w 58"/>
                <a:gd name="T17" fmla="*/ 44 h 53"/>
                <a:gd name="T18" fmla="*/ 33 w 58"/>
                <a:gd name="T19" fmla="*/ 18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8"/>
                    <a:pt x="15" y="42"/>
                    <a:pt x="12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2020888" y="977901"/>
              <a:ext cx="49213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020888" y="8699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0"/>
            <p:cNvSpPr>
              <a:spLocks noEditPoints="1"/>
            </p:cNvSpPr>
            <p:nvPr/>
          </p:nvSpPr>
          <p:spPr bwMode="auto">
            <a:xfrm>
              <a:off x="2020888" y="9239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5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1"/>
            <p:cNvSpPr>
              <a:spLocks noEditPoints="1"/>
            </p:cNvSpPr>
            <p:nvPr/>
          </p:nvSpPr>
          <p:spPr bwMode="auto">
            <a:xfrm>
              <a:off x="2020888" y="8159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1687513" y="1547814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7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39 h 58"/>
                <a:gd name="T16" fmla="*/ 37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7" y="10"/>
                    <a:pt x="42" y="14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6"/>
                    <a:pt x="5" y="41"/>
                  </a:cubicBezTo>
                  <a:cubicBezTo>
                    <a:pt x="2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39"/>
                  </a:cubicBezTo>
                  <a:cubicBezTo>
                    <a:pt x="18" y="32"/>
                    <a:pt x="28" y="28"/>
                    <a:pt x="37" y="23"/>
                  </a:cubicBezTo>
                  <a:cubicBezTo>
                    <a:pt x="41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1687513" y="1438276"/>
              <a:ext cx="49213" cy="53975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7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4 w 53"/>
                <a:gd name="T15" fmla="*/ 59 h 59"/>
                <a:gd name="T16" fmla="*/ 11 w 53"/>
                <a:gd name="T17" fmla="*/ 40 h 59"/>
                <a:gd name="T18" fmla="*/ 37 w 53"/>
                <a:gd name="T19" fmla="*/ 23 h 59"/>
                <a:gd name="T20" fmla="*/ 48 w 53"/>
                <a:gd name="T21" fmla="*/ 14 h 59"/>
                <a:gd name="T22" fmla="*/ 53 w 53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7" y="11"/>
                    <a:pt x="42" y="15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8" y="33"/>
                    <a:pt x="28" y="29"/>
                    <a:pt x="37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4"/>
            <p:cNvSpPr>
              <a:spLocks noEditPoints="1"/>
            </p:cNvSpPr>
            <p:nvPr/>
          </p:nvSpPr>
          <p:spPr bwMode="auto">
            <a:xfrm>
              <a:off x="1687513" y="1492251"/>
              <a:ext cx="49213" cy="55563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5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0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4" y="16"/>
                    <a:pt x="8" y="21"/>
                  </a:cubicBezTo>
                  <a:cubicBezTo>
                    <a:pt x="16" y="29"/>
                    <a:pt x="26" y="33"/>
                    <a:pt x="35" y="38"/>
                  </a:cubicBezTo>
                  <a:cubicBezTo>
                    <a:pt x="39" y="41"/>
                    <a:pt x="43" y="43"/>
                    <a:pt x="45" y="46"/>
                  </a:cubicBezTo>
                  <a:cubicBezTo>
                    <a:pt x="48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50" y="45"/>
                    <a:pt x="45" y="40"/>
                  </a:cubicBezTo>
                  <a:cubicBezTo>
                    <a:pt x="38" y="34"/>
                    <a:pt x="27" y="30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5"/>
            <p:cNvSpPr>
              <a:spLocks noEditPoints="1"/>
            </p:cNvSpPr>
            <p:nvPr/>
          </p:nvSpPr>
          <p:spPr bwMode="auto">
            <a:xfrm>
              <a:off x="1687513" y="1384301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2 h 58"/>
                <a:gd name="T14" fmla="*/ 35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4" y="17"/>
                    <a:pt x="8" y="22"/>
                  </a:cubicBezTo>
                  <a:cubicBezTo>
                    <a:pt x="16" y="30"/>
                    <a:pt x="26" y="34"/>
                    <a:pt x="35" y="39"/>
                  </a:cubicBezTo>
                  <a:cubicBezTo>
                    <a:pt x="39" y="41"/>
                    <a:pt x="43" y="44"/>
                    <a:pt x="45" y="47"/>
                  </a:cubicBezTo>
                  <a:cubicBezTo>
                    <a:pt x="48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50" y="45"/>
                    <a:pt x="45" y="41"/>
                  </a:cubicBezTo>
                  <a:cubicBezTo>
                    <a:pt x="38" y="35"/>
                    <a:pt x="27" y="31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590801" y="2454276"/>
              <a:ext cx="50800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2590801" y="2346326"/>
              <a:ext cx="50800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8"/>
            <p:cNvSpPr>
              <a:spLocks noEditPoints="1"/>
            </p:cNvSpPr>
            <p:nvPr/>
          </p:nvSpPr>
          <p:spPr bwMode="auto">
            <a:xfrm>
              <a:off x="2590801" y="240030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4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9"/>
            <p:cNvSpPr>
              <a:spLocks noEditPoints="1"/>
            </p:cNvSpPr>
            <p:nvPr/>
          </p:nvSpPr>
          <p:spPr bwMode="auto">
            <a:xfrm>
              <a:off x="2590801" y="229235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1470026" y="2540001"/>
              <a:ext cx="49213" cy="55563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40 h 58"/>
                <a:gd name="T16" fmla="*/ 36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6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40"/>
                  </a:cubicBezTo>
                  <a:cubicBezTo>
                    <a:pt x="17" y="33"/>
                    <a:pt x="27" y="28"/>
                    <a:pt x="36" y="23"/>
                  </a:cubicBezTo>
                  <a:cubicBezTo>
                    <a:pt x="41" y="20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1470026" y="24320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4 w 53"/>
                <a:gd name="T15" fmla="*/ 58 h 58"/>
                <a:gd name="T16" fmla="*/ 11 w 53"/>
                <a:gd name="T17" fmla="*/ 39 h 58"/>
                <a:gd name="T18" fmla="*/ 36 w 53"/>
                <a:gd name="T19" fmla="*/ 23 h 58"/>
                <a:gd name="T20" fmla="*/ 48 w 53"/>
                <a:gd name="T21" fmla="*/ 14 h 58"/>
                <a:gd name="T22" fmla="*/ 53 w 53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0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39"/>
                  </a:cubicBezTo>
                  <a:cubicBezTo>
                    <a:pt x="17" y="32"/>
                    <a:pt x="27" y="28"/>
                    <a:pt x="36" y="23"/>
                  </a:cubicBezTo>
                  <a:cubicBezTo>
                    <a:pt x="40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2"/>
            <p:cNvSpPr>
              <a:spLocks noEditPoints="1"/>
            </p:cNvSpPr>
            <p:nvPr/>
          </p:nvSpPr>
          <p:spPr bwMode="auto">
            <a:xfrm>
              <a:off x="1470026" y="24860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8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4"/>
                    <a:pt x="27" y="31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3"/>
            <p:cNvSpPr>
              <a:spLocks noEditPoints="1"/>
            </p:cNvSpPr>
            <p:nvPr/>
          </p:nvSpPr>
          <p:spPr bwMode="auto">
            <a:xfrm>
              <a:off x="1470026" y="23780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3"/>
                    <a:pt x="34" y="38"/>
                  </a:cubicBezTo>
                  <a:cubicBezTo>
                    <a:pt x="38" y="41"/>
                    <a:pt x="42" y="43"/>
                    <a:pt x="45" y="46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49" y="45"/>
                    <a:pt x="44" y="41"/>
                  </a:cubicBezTo>
                  <a:cubicBezTo>
                    <a:pt x="37" y="34"/>
                    <a:pt x="27" y="30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184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Rectangle 185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Rectangle 186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Rectangle 187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Rectangle 189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190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Rectangle 191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Rectangle 192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Rectangle 193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962151" y="2360614"/>
              <a:ext cx="65088" cy="66675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7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1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7 h 70"/>
                <a:gd name="T32" fmla="*/ 43 w 70"/>
                <a:gd name="T33" fmla="*/ 47 h 70"/>
                <a:gd name="T34" fmla="*/ 48 w 70"/>
                <a:gd name="T35" fmla="*/ 56 h 70"/>
                <a:gd name="T36" fmla="*/ 53 w 70"/>
                <a:gd name="T37" fmla="*/ 64 h 70"/>
                <a:gd name="T38" fmla="*/ 66 w 70"/>
                <a:gd name="T39" fmla="*/ 51 h 70"/>
                <a:gd name="T40" fmla="*/ 70 w 70"/>
                <a:gd name="T41" fmla="*/ 35 h 70"/>
                <a:gd name="T42" fmla="*/ 64 w 70"/>
                <a:gd name="T43" fmla="*/ 16 h 70"/>
                <a:gd name="T44" fmla="*/ 64 w 70"/>
                <a:gd name="T45" fmla="*/ 16 h 70"/>
                <a:gd name="T46" fmla="*/ 51 w 70"/>
                <a:gd name="T47" fmla="*/ 4 h 70"/>
                <a:gd name="T48" fmla="*/ 35 w 70"/>
                <a:gd name="T49" fmla="*/ 0 h 70"/>
                <a:gd name="T50" fmla="*/ 16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5 w 70"/>
                <a:gd name="T57" fmla="*/ 53 h 70"/>
                <a:gd name="T58" fmla="*/ 5 w 70"/>
                <a:gd name="T59" fmla="*/ 53 h 70"/>
                <a:gd name="T60" fmla="*/ 18 w 70"/>
                <a:gd name="T61" fmla="*/ 65 h 70"/>
                <a:gd name="T62" fmla="*/ 35 w 70"/>
                <a:gd name="T63" fmla="*/ 70 h 70"/>
                <a:gd name="T64" fmla="*/ 53 w 70"/>
                <a:gd name="T65" fmla="*/ 64 h 70"/>
                <a:gd name="T66" fmla="*/ 53 w 70"/>
                <a:gd name="T67" fmla="*/ 64 h 70"/>
                <a:gd name="T68" fmla="*/ 48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7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9" y="61"/>
                    <a:pt x="63" y="56"/>
                    <a:pt x="66" y="51"/>
                  </a:cubicBezTo>
                  <a:cubicBezTo>
                    <a:pt x="68" y="46"/>
                    <a:pt x="70" y="40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7" y="7"/>
                    <a:pt x="51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1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5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776413" y="1716089"/>
              <a:ext cx="65088" cy="65088"/>
            </a:xfrm>
            <a:custGeom>
              <a:avLst/>
              <a:gdLst>
                <a:gd name="T0" fmla="*/ 49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2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8 h 70"/>
                <a:gd name="T32" fmla="*/ 43 w 70"/>
                <a:gd name="T33" fmla="*/ 48 h 70"/>
                <a:gd name="T34" fmla="*/ 49 w 70"/>
                <a:gd name="T35" fmla="*/ 56 h 70"/>
                <a:gd name="T36" fmla="*/ 54 w 70"/>
                <a:gd name="T37" fmla="*/ 65 h 70"/>
                <a:gd name="T38" fmla="*/ 66 w 70"/>
                <a:gd name="T39" fmla="*/ 52 h 70"/>
                <a:gd name="T40" fmla="*/ 70 w 70"/>
                <a:gd name="T41" fmla="*/ 35 h 70"/>
                <a:gd name="T42" fmla="*/ 65 w 70"/>
                <a:gd name="T43" fmla="*/ 16 h 70"/>
                <a:gd name="T44" fmla="*/ 65 w 70"/>
                <a:gd name="T45" fmla="*/ 16 h 70"/>
                <a:gd name="T46" fmla="*/ 52 w 70"/>
                <a:gd name="T47" fmla="*/ 4 h 70"/>
                <a:gd name="T48" fmla="*/ 35 w 70"/>
                <a:gd name="T49" fmla="*/ 0 h 70"/>
                <a:gd name="T50" fmla="*/ 17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6 w 70"/>
                <a:gd name="T57" fmla="*/ 54 h 70"/>
                <a:gd name="T58" fmla="*/ 6 w 70"/>
                <a:gd name="T59" fmla="*/ 54 h 70"/>
                <a:gd name="T60" fmla="*/ 19 w 70"/>
                <a:gd name="T61" fmla="*/ 66 h 70"/>
                <a:gd name="T62" fmla="*/ 35 w 70"/>
                <a:gd name="T63" fmla="*/ 70 h 70"/>
                <a:gd name="T64" fmla="*/ 54 w 70"/>
                <a:gd name="T65" fmla="*/ 65 h 70"/>
                <a:gd name="T66" fmla="*/ 54 w 70"/>
                <a:gd name="T67" fmla="*/ 65 h 70"/>
                <a:gd name="T68" fmla="*/ 49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9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38" y="50"/>
                    <a:pt x="35" y="50"/>
                  </a:cubicBezTo>
                  <a:cubicBezTo>
                    <a:pt x="33" y="50"/>
                    <a:pt x="30" y="49"/>
                    <a:pt x="28" y="48"/>
                  </a:cubicBezTo>
                  <a:cubicBezTo>
                    <a:pt x="26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30" y="21"/>
                    <a:pt x="32" y="20"/>
                    <a:pt x="35" y="20"/>
                  </a:cubicBezTo>
                  <a:cubicBezTo>
                    <a:pt x="38" y="20"/>
                    <a:pt x="40" y="21"/>
                    <a:pt x="42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0" y="32"/>
                    <a:pt x="50" y="35"/>
                  </a:cubicBezTo>
                  <a:cubicBezTo>
                    <a:pt x="50" y="37"/>
                    <a:pt x="50" y="40"/>
                    <a:pt x="48" y="42"/>
                  </a:cubicBezTo>
                  <a:cubicBezTo>
                    <a:pt x="47" y="44"/>
                    <a:pt x="46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3" y="57"/>
                    <a:pt x="66" y="52"/>
                  </a:cubicBezTo>
                  <a:cubicBezTo>
                    <a:pt x="69" y="47"/>
                    <a:pt x="70" y="41"/>
                    <a:pt x="70" y="35"/>
                  </a:cubicBezTo>
                  <a:cubicBezTo>
                    <a:pt x="70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9" y="0"/>
                    <a:pt x="22" y="2"/>
                    <a:pt x="17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3" y="63"/>
                    <a:pt x="19" y="66"/>
                  </a:cubicBezTo>
                  <a:cubicBezTo>
                    <a:pt x="24" y="69"/>
                    <a:pt x="29" y="70"/>
                    <a:pt x="35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931863" y="1914526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7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1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2 h 70"/>
                <a:gd name="T24" fmla="*/ 47 w 70"/>
                <a:gd name="T25" fmla="*/ 27 h 70"/>
                <a:gd name="T26" fmla="*/ 47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8 h 70"/>
                <a:gd name="T34" fmla="*/ 43 w 70"/>
                <a:gd name="T35" fmla="*/ 48 h 70"/>
                <a:gd name="T36" fmla="*/ 48 w 70"/>
                <a:gd name="T37" fmla="*/ 56 h 70"/>
                <a:gd name="T38" fmla="*/ 53 w 70"/>
                <a:gd name="T39" fmla="*/ 65 h 70"/>
                <a:gd name="T40" fmla="*/ 65 w 70"/>
                <a:gd name="T41" fmla="*/ 52 h 70"/>
                <a:gd name="T42" fmla="*/ 70 w 70"/>
                <a:gd name="T43" fmla="*/ 35 h 70"/>
                <a:gd name="T44" fmla="*/ 64 w 70"/>
                <a:gd name="T45" fmla="*/ 16 h 70"/>
                <a:gd name="T46" fmla="*/ 64 w 70"/>
                <a:gd name="T47" fmla="*/ 16 h 70"/>
                <a:gd name="T48" fmla="*/ 51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4 h 70"/>
                <a:gd name="T62" fmla="*/ 5 w 70"/>
                <a:gd name="T63" fmla="*/ 54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5 h 70"/>
                <a:gd name="T70" fmla="*/ 53 w 70"/>
                <a:gd name="T71" fmla="*/ 65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49"/>
                    <a:pt x="37" y="50"/>
                    <a:pt x="35" y="50"/>
                  </a:cubicBezTo>
                  <a:cubicBezTo>
                    <a:pt x="32" y="50"/>
                    <a:pt x="30" y="50"/>
                    <a:pt x="27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2"/>
                    <a:pt x="50" y="35"/>
                  </a:cubicBezTo>
                  <a:cubicBezTo>
                    <a:pt x="50" y="38"/>
                    <a:pt x="49" y="40"/>
                    <a:pt x="48" y="42"/>
                  </a:cubicBezTo>
                  <a:cubicBezTo>
                    <a:pt x="47" y="44"/>
                    <a:pt x="45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1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6" y="7"/>
                    <a:pt x="51" y="4"/>
                  </a:cubicBezTo>
                  <a:cubicBezTo>
                    <a:pt x="46" y="1"/>
                    <a:pt x="40" y="0"/>
                    <a:pt x="35" y="0"/>
                  </a:cubicBezTo>
                  <a:cubicBezTo>
                    <a:pt x="28" y="0"/>
                    <a:pt x="22" y="2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1" y="24"/>
                    <a:pt x="0" y="29"/>
                    <a:pt x="0" y="35"/>
                  </a:cubicBezTo>
                  <a:cubicBezTo>
                    <a:pt x="0" y="41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9"/>
                    <a:pt x="29" y="70"/>
                    <a:pt x="35" y="70"/>
                  </a:cubicBezTo>
                  <a:cubicBezTo>
                    <a:pt x="41" y="70"/>
                    <a:pt x="48" y="68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1171576" y="1176339"/>
              <a:ext cx="66675" cy="66675"/>
            </a:xfrm>
            <a:custGeom>
              <a:avLst/>
              <a:gdLst>
                <a:gd name="T0" fmla="*/ 49 w 71"/>
                <a:gd name="T1" fmla="*/ 56 h 70"/>
                <a:gd name="T2" fmla="*/ 44 w 71"/>
                <a:gd name="T3" fmla="*/ 48 h 70"/>
                <a:gd name="T4" fmla="*/ 36 w 71"/>
                <a:gd name="T5" fmla="*/ 50 h 70"/>
                <a:gd name="T6" fmla="*/ 28 w 71"/>
                <a:gd name="T7" fmla="*/ 48 h 70"/>
                <a:gd name="T8" fmla="*/ 23 w 71"/>
                <a:gd name="T9" fmla="*/ 43 h 70"/>
                <a:gd name="T10" fmla="*/ 23 w 71"/>
                <a:gd name="T11" fmla="*/ 43 h 70"/>
                <a:gd name="T12" fmla="*/ 20 w 71"/>
                <a:gd name="T13" fmla="*/ 35 h 70"/>
                <a:gd name="T14" fmla="*/ 22 w 71"/>
                <a:gd name="T15" fmla="*/ 28 h 70"/>
                <a:gd name="T16" fmla="*/ 28 w 71"/>
                <a:gd name="T17" fmla="*/ 22 h 70"/>
                <a:gd name="T18" fmla="*/ 36 w 71"/>
                <a:gd name="T19" fmla="*/ 20 h 70"/>
                <a:gd name="T20" fmla="*/ 43 w 71"/>
                <a:gd name="T21" fmla="*/ 22 h 70"/>
                <a:gd name="T22" fmla="*/ 48 w 71"/>
                <a:gd name="T23" fmla="*/ 27 h 70"/>
                <a:gd name="T24" fmla="*/ 48 w 71"/>
                <a:gd name="T25" fmla="*/ 27 h 70"/>
                <a:gd name="T26" fmla="*/ 51 w 71"/>
                <a:gd name="T27" fmla="*/ 35 h 70"/>
                <a:gd name="T28" fmla="*/ 49 w 71"/>
                <a:gd name="T29" fmla="*/ 42 h 70"/>
                <a:gd name="T30" fmla="*/ 44 w 71"/>
                <a:gd name="T31" fmla="*/ 48 h 70"/>
                <a:gd name="T32" fmla="*/ 44 w 71"/>
                <a:gd name="T33" fmla="*/ 48 h 70"/>
                <a:gd name="T34" fmla="*/ 49 w 71"/>
                <a:gd name="T35" fmla="*/ 56 h 70"/>
                <a:gd name="T36" fmla="*/ 54 w 71"/>
                <a:gd name="T37" fmla="*/ 65 h 70"/>
                <a:gd name="T38" fmla="*/ 66 w 71"/>
                <a:gd name="T39" fmla="*/ 52 h 70"/>
                <a:gd name="T40" fmla="*/ 71 w 71"/>
                <a:gd name="T41" fmla="*/ 35 h 70"/>
                <a:gd name="T42" fmla="*/ 65 w 71"/>
                <a:gd name="T43" fmla="*/ 16 h 70"/>
                <a:gd name="T44" fmla="*/ 65 w 71"/>
                <a:gd name="T45" fmla="*/ 16 h 70"/>
                <a:gd name="T46" fmla="*/ 52 w 71"/>
                <a:gd name="T47" fmla="*/ 4 h 70"/>
                <a:gd name="T48" fmla="*/ 36 w 71"/>
                <a:gd name="T49" fmla="*/ 0 h 70"/>
                <a:gd name="T50" fmla="*/ 17 w 71"/>
                <a:gd name="T51" fmla="*/ 5 h 70"/>
                <a:gd name="T52" fmla="*/ 5 w 71"/>
                <a:gd name="T53" fmla="*/ 18 h 70"/>
                <a:gd name="T54" fmla="*/ 0 w 71"/>
                <a:gd name="T55" fmla="*/ 35 h 70"/>
                <a:gd name="T56" fmla="*/ 6 w 71"/>
                <a:gd name="T57" fmla="*/ 54 h 70"/>
                <a:gd name="T58" fmla="*/ 6 w 71"/>
                <a:gd name="T59" fmla="*/ 54 h 70"/>
                <a:gd name="T60" fmla="*/ 19 w 71"/>
                <a:gd name="T61" fmla="*/ 66 h 70"/>
                <a:gd name="T62" fmla="*/ 36 w 71"/>
                <a:gd name="T63" fmla="*/ 70 h 70"/>
                <a:gd name="T64" fmla="*/ 54 w 71"/>
                <a:gd name="T65" fmla="*/ 65 h 70"/>
                <a:gd name="T66" fmla="*/ 54 w 71"/>
                <a:gd name="T67" fmla="*/ 65 h 70"/>
                <a:gd name="T68" fmla="*/ 49 w 71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70">
                  <a:moveTo>
                    <a:pt x="49" y="56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1" y="49"/>
                    <a:pt x="38" y="50"/>
                    <a:pt x="36" y="50"/>
                  </a:cubicBezTo>
                  <a:cubicBezTo>
                    <a:pt x="33" y="50"/>
                    <a:pt x="31" y="49"/>
                    <a:pt x="28" y="48"/>
                  </a:cubicBezTo>
                  <a:cubicBezTo>
                    <a:pt x="26" y="47"/>
                    <a:pt x="24" y="4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8" y="22"/>
                  </a:cubicBezTo>
                  <a:cubicBezTo>
                    <a:pt x="30" y="21"/>
                    <a:pt x="33" y="20"/>
                    <a:pt x="36" y="20"/>
                  </a:cubicBezTo>
                  <a:cubicBezTo>
                    <a:pt x="38" y="20"/>
                    <a:pt x="41" y="21"/>
                    <a:pt x="43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1" y="32"/>
                    <a:pt x="51" y="35"/>
                  </a:cubicBezTo>
                  <a:cubicBezTo>
                    <a:pt x="51" y="37"/>
                    <a:pt x="50" y="40"/>
                    <a:pt x="49" y="42"/>
                  </a:cubicBezTo>
                  <a:cubicBezTo>
                    <a:pt x="48" y="44"/>
                    <a:pt x="46" y="46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4" y="57"/>
                    <a:pt x="66" y="52"/>
                  </a:cubicBezTo>
                  <a:cubicBezTo>
                    <a:pt x="69" y="46"/>
                    <a:pt x="71" y="41"/>
                    <a:pt x="71" y="35"/>
                  </a:cubicBezTo>
                  <a:cubicBezTo>
                    <a:pt x="71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6" y="0"/>
                  </a:cubicBezTo>
                  <a:cubicBezTo>
                    <a:pt x="29" y="0"/>
                    <a:pt x="23" y="2"/>
                    <a:pt x="17" y="5"/>
                  </a:cubicBezTo>
                  <a:cubicBezTo>
                    <a:pt x="12" y="9"/>
                    <a:pt x="7" y="13"/>
                    <a:pt x="5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4" y="63"/>
                    <a:pt x="19" y="66"/>
                  </a:cubicBezTo>
                  <a:cubicBezTo>
                    <a:pt x="24" y="69"/>
                    <a:pt x="30" y="70"/>
                    <a:pt x="36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462213" y="1165226"/>
              <a:ext cx="65088" cy="66675"/>
            </a:xfrm>
            <a:custGeom>
              <a:avLst/>
              <a:gdLst>
                <a:gd name="T0" fmla="*/ 48 w 70"/>
                <a:gd name="T1" fmla="*/ 57 h 71"/>
                <a:gd name="T2" fmla="*/ 43 w 70"/>
                <a:gd name="T3" fmla="*/ 48 h 71"/>
                <a:gd name="T4" fmla="*/ 35 w 70"/>
                <a:gd name="T5" fmla="*/ 51 h 71"/>
                <a:gd name="T6" fmla="*/ 27 w 70"/>
                <a:gd name="T7" fmla="*/ 49 h 71"/>
                <a:gd name="T8" fmla="*/ 22 w 70"/>
                <a:gd name="T9" fmla="*/ 44 h 71"/>
                <a:gd name="T10" fmla="*/ 22 w 70"/>
                <a:gd name="T11" fmla="*/ 43 h 71"/>
                <a:gd name="T12" fmla="*/ 20 w 70"/>
                <a:gd name="T13" fmla="*/ 35 h 71"/>
                <a:gd name="T14" fmla="*/ 21 w 70"/>
                <a:gd name="T15" fmla="*/ 28 h 71"/>
                <a:gd name="T16" fmla="*/ 27 w 70"/>
                <a:gd name="T17" fmla="*/ 23 h 71"/>
                <a:gd name="T18" fmla="*/ 35 w 70"/>
                <a:gd name="T19" fmla="*/ 20 h 71"/>
                <a:gd name="T20" fmla="*/ 42 w 70"/>
                <a:gd name="T21" fmla="*/ 22 h 71"/>
                <a:gd name="T22" fmla="*/ 47 w 70"/>
                <a:gd name="T23" fmla="*/ 27 h 71"/>
                <a:gd name="T24" fmla="*/ 47 w 70"/>
                <a:gd name="T25" fmla="*/ 27 h 71"/>
                <a:gd name="T26" fmla="*/ 50 w 70"/>
                <a:gd name="T27" fmla="*/ 35 h 71"/>
                <a:gd name="T28" fmla="*/ 48 w 70"/>
                <a:gd name="T29" fmla="*/ 43 h 71"/>
                <a:gd name="T30" fmla="*/ 43 w 70"/>
                <a:gd name="T31" fmla="*/ 48 h 71"/>
                <a:gd name="T32" fmla="*/ 43 w 70"/>
                <a:gd name="T33" fmla="*/ 48 h 71"/>
                <a:gd name="T34" fmla="*/ 48 w 70"/>
                <a:gd name="T35" fmla="*/ 57 h 71"/>
                <a:gd name="T36" fmla="*/ 53 w 70"/>
                <a:gd name="T37" fmla="*/ 65 h 71"/>
                <a:gd name="T38" fmla="*/ 65 w 70"/>
                <a:gd name="T39" fmla="*/ 52 h 71"/>
                <a:gd name="T40" fmla="*/ 70 w 70"/>
                <a:gd name="T41" fmla="*/ 35 h 71"/>
                <a:gd name="T42" fmla="*/ 64 w 70"/>
                <a:gd name="T43" fmla="*/ 17 h 71"/>
                <a:gd name="T44" fmla="*/ 64 w 70"/>
                <a:gd name="T45" fmla="*/ 17 h 71"/>
                <a:gd name="T46" fmla="*/ 51 w 70"/>
                <a:gd name="T47" fmla="*/ 5 h 71"/>
                <a:gd name="T48" fmla="*/ 35 w 70"/>
                <a:gd name="T49" fmla="*/ 0 h 71"/>
                <a:gd name="T50" fmla="*/ 16 w 70"/>
                <a:gd name="T51" fmla="*/ 6 h 71"/>
                <a:gd name="T52" fmla="*/ 4 w 70"/>
                <a:gd name="T53" fmla="*/ 19 h 71"/>
                <a:gd name="T54" fmla="*/ 0 w 70"/>
                <a:gd name="T55" fmla="*/ 35 h 71"/>
                <a:gd name="T56" fmla="*/ 5 w 70"/>
                <a:gd name="T57" fmla="*/ 54 h 71"/>
                <a:gd name="T58" fmla="*/ 5 w 70"/>
                <a:gd name="T59" fmla="*/ 54 h 71"/>
                <a:gd name="T60" fmla="*/ 18 w 70"/>
                <a:gd name="T61" fmla="*/ 66 h 71"/>
                <a:gd name="T62" fmla="*/ 35 w 70"/>
                <a:gd name="T63" fmla="*/ 71 h 71"/>
                <a:gd name="T64" fmla="*/ 53 w 70"/>
                <a:gd name="T65" fmla="*/ 65 h 71"/>
                <a:gd name="T66" fmla="*/ 53 w 70"/>
                <a:gd name="T67" fmla="*/ 65 h 71"/>
                <a:gd name="T68" fmla="*/ 48 w 70"/>
                <a:gd name="T69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1">
                  <a:moveTo>
                    <a:pt x="48" y="57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50"/>
                    <a:pt x="37" y="51"/>
                    <a:pt x="35" y="51"/>
                  </a:cubicBezTo>
                  <a:cubicBezTo>
                    <a:pt x="32" y="51"/>
                    <a:pt x="30" y="50"/>
                    <a:pt x="27" y="49"/>
                  </a:cubicBezTo>
                  <a:cubicBezTo>
                    <a:pt x="25" y="48"/>
                    <a:pt x="23" y="46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3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3"/>
                    <a:pt x="50" y="35"/>
                  </a:cubicBezTo>
                  <a:cubicBezTo>
                    <a:pt x="50" y="38"/>
                    <a:pt x="49" y="40"/>
                    <a:pt x="48" y="43"/>
                  </a:cubicBezTo>
                  <a:cubicBezTo>
                    <a:pt x="47" y="45"/>
                    <a:pt x="45" y="47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2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3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2"/>
                    <a:pt x="56" y="7"/>
                    <a:pt x="51" y="5"/>
                  </a:cubicBezTo>
                  <a:cubicBezTo>
                    <a:pt x="46" y="2"/>
                    <a:pt x="40" y="0"/>
                    <a:pt x="35" y="0"/>
                  </a:cubicBezTo>
                  <a:cubicBezTo>
                    <a:pt x="28" y="0"/>
                    <a:pt x="22" y="2"/>
                    <a:pt x="16" y="6"/>
                  </a:cubicBezTo>
                  <a:cubicBezTo>
                    <a:pt x="11" y="9"/>
                    <a:pt x="7" y="14"/>
                    <a:pt x="4" y="19"/>
                  </a:cubicBezTo>
                  <a:cubicBezTo>
                    <a:pt x="1" y="24"/>
                    <a:pt x="0" y="30"/>
                    <a:pt x="0" y="35"/>
                  </a:cubicBezTo>
                  <a:cubicBezTo>
                    <a:pt x="0" y="42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4"/>
                    <a:pt x="18" y="66"/>
                  </a:cubicBezTo>
                  <a:cubicBezTo>
                    <a:pt x="23" y="69"/>
                    <a:pt x="29" y="71"/>
                    <a:pt x="35" y="71"/>
                  </a:cubicBezTo>
                  <a:cubicBezTo>
                    <a:pt x="41" y="71"/>
                    <a:pt x="48" y="69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2794000" y="2000251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1 h 70"/>
                <a:gd name="T24" fmla="*/ 48 w 70"/>
                <a:gd name="T25" fmla="*/ 27 h 70"/>
                <a:gd name="T26" fmla="*/ 48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7 h 70"/>
                <a:gd name="T34" fmla="*/ 43 w 70"/>
                <a:gd name="T35" fmla="*/ 47 h 70"/>
                <a:gd name="T36" fmla="*/ 48 w 70"/>
                <a:gd name="T37" fmla="*/ 56 h 70"/>
                <a:gd name="T38" fmla="*/ 54 w 70"/>
                <a:gd name="T39" fmla="*/ 64 h 70"/>
                <a:gd name="T40" fmla="*/ 66 w 70"/>
                <a:gd name="T41" fmla="*/ 51 h 70"/>
                <a:gd name="T42" fmla="*/ 70 w 70"/>
                <a:gd name="T43" fmla="*/ 35 h 70"/>
                <a:gd name="T44" fmla="*/ 64 w 70"/>
                <a:gd name="T45" fmla="*/ 16 h 70"/>
                <a:gd name="T46" fmla="*/ 65 w 70"/>
                <a:gd name="T47" fmla="*/ 16 h 70"/>
                <a:gd name="T48" fmla="*/ 52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3 h 70"/>
                <a:gd name="T62" fmla="*/ 5 w 70"/>
                <a:gd name="T63" fmla="*/ 53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4 h 70"/>
                <a:gd name="T70" fmla="*/ 54 w 70"/>
                <a:gd name="T71" fmla="*/ 64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8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9" y="61"/>
                    <a:pt x="63" y="57"/>
                    <a:pt x="66" y="51"/>
                  </a:cubicBezTo>
                  <a:cubicBezTo>
                    <a:pt x="68" y="46"/>
                    <a:pt x="70" y="41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1" y="11"/>
                    <a:pt x="57" y="7"/>
                    <a:pt x="52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2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7" name="Group 206"/>
          <p:cNvGrpSpPr/>
          <p:nvPr userDrawn="1"/>
        </p:nvGrpSpPr>
        <p:grpSpPr>
          <a:xfrm>
            <a:off x="6255812" y="395671"/>
            <a:ext cx="6070612" cy="6102349"/>
            <a:chOff x="776288" y="755651"/>
            <a:chExt cx="2125663" cy="2136776"/>
          </a:xfrm>
          <a:solidFill>
            <a:schemeClr val="bg1">
              <a:alpha val="10000"/>
            </a:schemeClr>
          </a:solidFill>
        </p:grpSpPr>
        <p:sp>
          <p:nvSpPr>
            <p:cNvPr id="208" name="Freeform 5"/>
            <p:cNvSpPr>
              <a:spLocks/>
            </p:cNvSpPr>
            <p:nvPr/>
          </p:nvSpPr>
          <p:spPr bwMode="auto">
            <a:xfrm>
              <a:off x="1447801" y="1116014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4 w 83"/>
                <a:gd name="T5" fmla="*/ 4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5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6"/>
            <p:cNvSpPr>
              <a:spLocks/>
            </p:cNvSpPr>
            <p:nvPr/>
          </p:nvSpPr>
          <p:spPr bwMode="auto">
            <a:xfrm>
              <a:off x="1449388" y="1114426"/>
              <a:ext cx="74613" cy="77788"/>
            </a:xfrm>
            <a:custGeom>
              <a:avLst/>
              <a:gdLst>
                <a:gd name="T0" fmla="*/ 18 w 79"/>
                <a:gd name="T1" fmla="*/ 79 h 84"/>
                <a:gd name="T2" fmla="*/ 75 w 79"/>
                <a:gd name="T3" fmla="*/ 18 h 84"/>
                <a:gd name="T4" fmla="*/ 75 w 79"/>
                <a:gd name="T5" fmla="*/ 4 h 84"/>
                <a:gd name="T6" fmla="*/ 61 w 79"/>
                <a:gd name="T7" fmla="*/ 5 h 84"/>
                <a:gd name="T8" fmla="*/ 4 w 79"/>
                <a:gd name="T9" fmla="*/ 66 h 84"/>
                <a:gd name="T10" fmla="*/ 4 w 79"/>
                <a:gd name="T11" fmla="*/ 80 h 84"/>
                <a:gd name="T12" fmla="*/ 18 w 79"/>
                <a:gd name="T13" fmla="*/ 7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4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0" y="76"/>
                    <a:pt x="4" y="80"/>
                  </a:cubicBezTo>
                  <a:cubicBezTo>
                    <a:pt x="8" y="84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514476" y="1936751"/>
              <a:ext cx="76200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1516063" y="1935164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819151" y="2395539"/>
              <a:ext cx="77788" cy="74613"/>
            </a:xfrm>
            <a:custGeom>
              <a:avLst/>
              <a:gdLst>
                <a:gd name="T0" fmla="*/ 79 w 83"/>
                <a:gd name="T1" fmla="*/ 61 h 80"/>
                <a:gd name="T2" fmla="*/ 18 w 83"/>
                <a:gd name="T3" fmla="*/ 4 h 80"/>
                <a:gd name="T4" fmla="*/ 3 w 83"/>
                <a:gd name="T5" fmla="*/ 5 h 80"/>
                <a:gd name="T6" fmla="*/ 4 w 83"/>
                <a:gd name="T7" fmla="*/ 19 h 80"/>
                <a:gd name="T8" fmla="*/ 65 w 83"/>
                <a:gd name="T9" fmla="*/ 76 h 80"/>
                <a:gd name="T10" fmla="*/ 79 w 83"/>
                <a:gd name="T11" fmla="*/ 76 h 80"/>
                <a:gd name="T12" fmla="*/ 79 w 83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1"/>
                    <a:pt x="3" y="5"/>
                  </a:cubicBezTo>
                  <a:cubicBezTo>
                    <a:pt x="0" y="9"/>
                    <a:pt x="0" y="15"/>
                    <a:pt x="4" y="19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80"/>
                    <a:pt x="75" y="80"/>
                    <a:pt x="79" y="76"/>
                  </a:cubicBezTo>
                  <a:cubicBezTo>
                    <a:pt x="83" y="72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820738" y="2393951"/>
              <a:ext cx="74613" cy="77788"/>
            </a:xfrm>
            <a:custGeom>
              <a:avLst/>
              <a:gdLst>
                <a:gd name="T0" fmla="*/ 18 w 79"/>
                <a:gd name="T1" fmla="*/ 78 h 83"/>
                <a:gd name="T2" fmla="*/ 75 w 79"/>
                <a:gd name="T3" fmla="*/ 17 h 83"/>
                <a:gd name="T4" fmla="*/ 75 w 79"/>
                <a:gd name="T5" fmla="*/ 3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8"/>
                  </a:moveTo>
                  <a:cubicBezTo>
                    <a:pt x="75" y="17"/>
                    <a:pt x="75" y="17"/>
                    <a:pt x="75" y="17"/>
                  </a:cubicBezTo>
                  <a:cubicBezTo>
                    <a:pt x="79" y="13"/>
                    <a:pt x="79" y="7"/>
                    <a:pt x="75" y="3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2"/>
                    <a:pt x="18" y="7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793751" y="1038226"/>
              <a:ext cx="77788" cy="74613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796926" y="1036639"/>
              <a:ext cx="73025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2824163" y="1116014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7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5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2825751" y="1112839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3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7"/>
                    <a:pt x="75" y="4"/>
                  </a:cubicBezTo>
                  <a:cubicBezTo>
                    <a:pt x="71" y="0"/>
                    <a:pt x="64" y="0"/>
                    <a:pt x="61" y="4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2151063" y="1406526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4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6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5"/>
                    <a:pt x="4" y="18"/>
                  </a:cubicBezTo>
                  <a:cubicBezTo>
                    <a:pt x="65" y="76"/>
                    <a:pt x="65" y="76"/>
                    <a:pt x="65" y="76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2152651" y="1404939"/>
              <a:ext cx="74613" cy="76200"/>
            </a:xfrm>
            <a:custGeom>
              <a:avLst/>
              <a:gdLst>
                <a:gd name="T0" fmla="*/ 18 w 79"/>
                <a:gd name="T1" fmla="*/ 79 h 83"/>
                <a:gd name="T2" fmla="*/ 75 w 79"/>
                <a:gd name="T3" fmla="*/ 18 h 83"/>
                <a:gd name="T4" fmla="*/ 75 w 79"/>
                <a:gd name="T5" fmla="*/ 4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9" y="14"/>
                    <a:pt x="79" y="8"/>
                    <a:pt x="75" y="4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6"/>
                    <a:pt x="4" y="79"/>
                  </a:cubicBezTo>
                  <a:cubicBezTo>
                    <a:pt x="8" y="83"/>
                    <a:pt x="14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2428876" y="2039939"/>
              <a:ext cx="77788" cy="76200"/>
            </a:xfrm>
            <a:custGeom>
              <a:avLst/>
              <a:gdLst>
                <a:gd name="T0" fmla="*/ 79 w 84"/>
                <a:gd name="T1" fmla="*/ 61 h 80"/>
                <a:gd name="T2" fmla="*/ 18 w 84"/>
                <a:gd name="T3" fmla="*/ 4 h 80"/>
                <a:gd name="T4" fmla="*/ 4 w 84"/>
                <a:gd name="T5" fmla="*/ 4 h 80"/>
                <a:gd name="T6" fmla="*/ 5 w 84"/>
                <a:gd name="T7" fmla="*/ 19 h 80"/>
                <a:gd name="T8" fmla="*/ 66 w 84"/>
                <a:gd name="T9" fmla="*/ 76 h 80"/>
                <a:gd name="T10" fmla="*/ 80 w 84"/>
                <a:gd name="T11" fmla="*/ 75 h 80"/>
                <a:gd name="T12" fmla="*/ 79 w 84"/>
                <a:gd name="T13" fmla="*/ 6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0">
                  <a:moveTo>
                    <a:pt x="79" y="6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1" y="15"/>
                    <a:pt x="5" y="19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70" y="80"/>
                    <a:pt x="76" y="79"/>
                    <a:pt x="80" y="75"/>
                  </a:cubicBezTo>
                  <a:cubicBezTo>
                    <a:pt x="84" y="71"/>
                    <a:pt x="83" y="65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2430463" y="2038351"/>
              <a:ext cx="74613" cy="77788"/>
            </a:xfrm>
            <a:custGeom>
              <a:avLst/>
              <a:gdLst>
                <a:gd name="T0" fmla="*/ 19 w 80"/>
                <a:gd name="T1" fmla="*/ 79 h 83"/>
                <a:gd name="T2" fmla="*/ 76 w 80"/>
                <a:gd name="T3" fmla="*/ 18 h 83"/>
                <a:gd name="T4" fmla="*/ 75 w 80"/>
                <a:gd name="T5" fmla="*/ 4 h 83"/>
                <a:gd name="T6" fmla="*/ 61 w 80"/>
                <a:gd name="T7" fmla="*/ 5 h 83"/>
                <a:gd name="T8" fmla="*/ 4 w 80"/>
                <a:gd name="T9" fmla="*/ 66 h 83"/>
                <a:gd name="T10" fmla="*/ 5 w 80"/>
                <a:gd name="T11" fmla="*/ 80 h 83"/>
                <a:gd name="T12" fmla="*/ 19 w 80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3">
                  <a:moveTo>
                    <a:pt x="19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80" y="14"/>
                    <a:pt x="80" y="8"/>
                    <a:pt x="75" y="4"/>
                  </a:cubicBezTo>
                  <a:cubicBezTo>
                    <a:pt x="71" y="0"/>
                    <a:pt x="65" y="1"/>
                    <a:pt x="61" y="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0" y="70"/>
                    <a:pt x="1" y="76"/>
                    <a:pt x="5" y="80"/>
                  </a:cubicBezTo>
                  <a:cubicBezTo>
                    <a:pt x="9" y="83"/>
                    <a:pt x="15" y="83"/>
                    <a:pt x="19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221"/>
            <p:cNvSpPr>
              <a:spLocks/>
            </p:cNvSpPr>
            <p:nvPr/>
          </p:nvSpPr>
          <p:spPr bwMode="auto">
            <a:xfrm>
              <a:off x="2384426" y="2559051"/>
              <a:ext cx="77788" cy="73025"/>
            </a:xfrm>
            <a:custGeom>
              <a:avLst/>
              <a:gdLst>
                <a:gd name="T0" fmla="*/ 79 w 83"/>
                <a:gd name="T1" fmla="*/ 61 h 79"/>
                <a:gd name="T2" fmla="*/ 18 w 83"/>
                <a:gd name="T3" fmla="*/ 3 h 79"/>
                <a:gd name="T4" fmla="*/ 4 w 83"/>
                <a:gd name="T5" fmla="*/ 4 h 79"/>
                <a:gd name="T6" fmla="*/ 4 w 83"/>
                <a:gd name="T7" fmla="*/ 18 h 79"/>
                <a:gd name="T8" fmla="*/ 65 w 83"/>
                <a:gd name="T9" fmla="*/ 75 h 79"/>
                <a:gd name="T10" fmla="*/ 79 w 83"/>
                <a:gd name="T11" fmla="*/ 75 h 79"/>
                <a:gd name="T12" fmla="*/ 79 w 83"/>
                <a:gd name="T13" fmla="*/ 61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79">
                  <a:moveTo>
                    <a:pt x="79" y="61"/>
                  </a:moveTo>
                  <a:cubicBezTo>
                    <a:pt x="18" y="3"/>
                    <a:pt x="18" y="3"/>
                    <a:pt x="18" y="3"/>
                  </a:cubicBezTo>
                  <a:cubicBezTo>
                    <a:pt x="14" y="0"/>
                    <a:pt x="8" y="0"/>
                    <a:pt x="4" y="4"/>
                  </a:cubicBezTo>
                  <a:cubicBezTo>
                    <a:pt x="0" y="8"/>
                    <a:pt x="0" y="14"/>
                    <a:pt x="4" y="18"/>
                  </a:cubicBezTo>
                  <a:cubicBezTo>
                    <a:pt x="65" y="75"/>
                    <a:pt x="65" y="75"/>
                    <a:pt x="65" y="75"/>
                  </a:cubicBezTo>
                  <a:cubicBezTo>
                    <a:pt x="69" y="79"/>
                    <a:pt x="76" y="79"/>
                    <a:pt x="79" y="75"/>
                  </a:cubicBezTo>
                  <a:cubicBezTo>
                    <a:pt x="83" y="71"/>
                    <a:pt x="83" y="64"/>
                    <a:pt x="79" y="6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222"/>
            <p:cNvSpPr>
              <a:spLocks/>
            </p:cNvSpPr>
            <p:nvPr/>
          </p:nvSpPr>
          <p:spPr bwMode="auto">
            <a:xfrm>
              <a:off x="2386013" y="2555876"/>
              <a:ext cx="74613" cy="77788"/>
            </a:xfrm>
            <a:custGeom>
              <a:avLst/>
              <a:gdLst>
                <a:gd name="T0" fmla="*/ 18 w 79"/>
                <a:gd name="T1" fmla="*/ 79 h 83"/>
                <a:gd name="T2" fmla="*/ 76 w 79"/>
                <a:gd name="T3" fmla="*/ 18 h 83"/>
                <a:gd name="T4" fmla="*/ 75 w 79"/>
                <a:gd name="T5" fmla="*/ 3 h 83"/>
                <a:gd name="T6" fmla="*/ 61 w 79"/>
                <a:gd name="T7" fmla="*/ 4 h 83"/>
                <a:gd name="T8" fmla="*/ 4 w 79"/>
                <a:gd name="T9" fmla="*/ 65 h 83"/>
                <a:gd name="T10" fmla="*/ 4 w 79"/>
                <a:gd name="T11" fmla="*/ 79 h 83"/>
                <a:gd name="T12" fmla="*/ 18 w 79"/>
                <a:gd name="T13" fmla="*/ 7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3">
                  <a:moveTo>
                    <a:pt x="18" y="79"/>
                  </a:moveTo>
                  <a:cubicBezTo>
                    <a:pt x="76" y="18"/>
                    <a:pt x="76" y="18"/>
                    <a:pt x="76" y="18"/>
                  </a:cubicBezTo>
                  <a:cubicBezTo>
                    <a:pt x="79" y="14"/>
                    <a:pt x="79" y="7"/>
                    <a:pt x="75" y="3"/>
                  </a:cubicBezTo>
                  <a:cubicBezTo>
                    <a:pt x="71" y="0"/>
                    <a:pt x="65" y="0"/>
                    <a:pt x="61" y="4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0" y="69"/>
                    <a:pt x="0" y="75"/>
                    <a:pt x="4" y="79"/>
                  </a:cubicBezTo>
                  <a:cubicBezTo>
                    <a:pt x="8" y="83"/>
                    <a:pt x="15" y="83"/>
                    <a:pt x="18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223"/>
            <p:cNvSpPr>
              <a:spLocks/>
            </p:cNvSpPr>
            <p:nvPr/>
          </p:nvSpPr>
          <p:spPr bwMode="auto">
            <a:xfrm>
              <a:off x="1811338" y="1187451"/>
              <a:ext cx="177800" cy="155575"/>
            </a:xfrm>
            <a:custGeom>
              <a:avLst/>
              <a:gdLst>
                <a:gd name="T0" fmla="*/ 136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4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8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6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4 w 189"/>
                <a:gd name="T45" fmla="*/ 30 h 166"/>
                <a:gd name="T46" fmla="*/ 128 w 189"/>
                <a:gd name="T47" fmla="*/ 88 h 166"/>
                <a:gd name="T48" fmla="*/ 136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224"/>
            <p:cNvSpPr>
              <a:spLocks/>
            </p:cNvSpPr>
            <p:nvPr/>
          </p:nvSpPr>
          <p:spPr bwMode="auto">
            <a:xfrm>
              <a:off x="1682751" y="2017714"/>
              <a:ext cx="176213" cy="155575"/>
            </a:xfrm>
            <a:custGeom>
              <a:avLst/>
              <a:gdLst>
                <a:gd name="T0" fmla="*/ 137 w 189"/>
                <a:gd name="T1" fmla="*/ 83 h 166"/>
                <a:gd name="T2" fmla="*/ 145 w 189"/>
                <a:gd name="T3" fmla="*/ 78 h 166"/>
                <a:gd name="T4" fmla="*/ 103 w 189"/>
                <a:gd name="T5" fmla="*/ 5 h 166"/>
                <a:gd name="T6" fmla="*/ 95 w 189"/>
                <a:gd name="T7" fmla="*/ 0 h 166"/>
                <a:gd name="T8" fmla="*/ 86 w 189"/>
                <a:gd name="T9" fmla="*/ 5 h 166"/>
                <a:gd name="T10" fmla="*/ 44 w 189"/>
                <a:gd name="T11" fmla="*/ 78 h 166"/>
                <a:gd name="T12" fmla="*/ 44 w 189"/>
                <a:gd name="T13" fmla="*/ 78 h 166"/>
                <a:gd name="T14" fmla="*/ 2 w 189"/>
                <a:gd name="T15" fmla="*/ 151 h 166"/>
                <a:gd name="T16" fmla="*/ 2 w 189"/>
                <a:gd name="T17" fmla="*/ 161 h 166"/>
                <a:gd name="T18" fmla="*/ 11 w 189"/>
                <a:gd name="T19" fmla="*/ 166 h 166"/>
                <a:gd name="T20" fmla="*/ 95 w 189"/>
                <a:gd name="T21" fmla="*/ 166 h 166"/>
                <a:gd name="T22" fmla="*/ 179 w 189"/>
                <a:gd name="T23" fmla="*/ 166 h 166"/>
                <a:gd name="T24" fmla="*/ 187 w 189"/>
                <a:gd name="T25" fmla="*/ 161 h 166"/>
                <a:gd name="T26" fmla="*/ 187 w 189"/>
                <a:gd name="T27" fmla="*/ 151 h 166"/>
                <a:gd name="T28" fmla="*/ 145 w 189"/>
                <a:gd name="T29" fmla="*/ 78 h 166"/>
                <a:gd name="T30" fmla="*/ 137 w 189"/>
                <a:gd name="T31" fmla="*/ 83 h 166"/>
                <a:gd name="T32" fmla="*/ 128 w 189"/>
                <a:gd name="T33" fmla="*/ 88 h 166"/>
                <a:gd name="T34" fmla="*/ 161 w 189"/>
                <a:gd name="T35" fmla="*/ 146 h 166"/>
                <a:gd name="T36" fmla="*/ 95 w 189"/>
                <a:gd name="T37" fmla="*/ 146 h 166"/>
                <a:gd name="T38" fmla="*/ 28 w 189"/>
                <a:gd name="T39" fmla="*/ 146 h 166"/>
                <a:gd name="T40" fmla="*/ 61 w 189"/>
                <a:gd name="T41" fmla="*/ 88 h 166"/>
                <a:gd name="T42" fmla="*/ 61 w 189"/>
                <a:gd name="T43" fmla="*/ 88 h 166"/>
                <a:gd name="T44" fmla="*/ 95 w 189"/>
                <a:gd name="T45" fmla="*/ 30 h 166"/>
                <a:gd name="T46" fmla="*/ 128 w 189"/>
                <a:gd name="T47" fmla="*/ 88 h 166"/>
                <a:gd name="T48" fmla="*/ 137 w 189"/>
                <a:gd name="T49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9" h="166">
                  <a:moveTo>
                    <a:pt x="137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8" y="0"/>
                    <a:pt x="95" y="0"/>
                  </a:cubicBezTo>
                  <a:cubicBezTo>
                    <a:pt x="91" y="0"/>
                    <a:pt x="88" y="2"/>
                    <a:pt x="86" y="5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0" y="154"/>
                    <a:pt x="0" y="158"/>
                    <a:pt x="2" y="161"/>
                  </a:cubicBezTo>
                  <a:cubicBezTo>
                    <a:pt x="4" y="164"/>
                    <a:pt x="7" y="166"/>
                    <a:pt x="11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179" y="166"/>
                    <a:pt x="179" y="166"/>
                    <a:pt x="179" y="166"/>
                  </a:cubicBezTo>
                  <a:cubicBezTo>
                    <a:pt x="182" y="166"/>
                    <a:pt x="185" y="164"/>
                    <a:pt x="187" y="161"/>
                  </a:cubicBezTo>
                  <a:cubicBezTo>
                    <a:pt x="189" y="158"/>
                    <a:pt x="189" y="154"/>
                    <a:pt x="187" y="151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7" y="83"/>
                    <a:pt x="137" y="83"/>
                    <a:pt x="137" y="83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61" y="146"/>
                    <a:pt x="161" y="146"/>
                    <a:pt x="161" y="146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5" y="30"/>
                    <a:pt x="95" y="30"/>
                    <a:pt x="95" y="30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37" y="83"/>
                    <a:pt x="137" y="83"/>
                    <a:pt x="137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225"/>
            <p:cNvSpPr>
              <a:spLocks/>
            </p:cNvSpPr>
            <p:nvPr/>
          </p:nvSpPr>
          <p:spPr bwMode="auto">
            <a:xfrm>
              <a:off x="2133601" y="2273301"/>
              <a:ext cx="174625" cy="155575"/>
            </a:xfrm>
            <a:custGeom>
              <a:avLst/>
              <a:gdLst>
                <a:gd name="T0" fmla="*/ 136 w 188"/>
                <a:gd name="T1" fmla="*/ 83 h 166"/>
                <a:gd name="T2" fmla="*/ 145 w 188"/>
                <a:gd name="T3" fmla="*/ 78 h 166"/>
                <a:gd name="T4" fmla="*/ 103 w 188"/>
                <a:gd name="T5" fmla="*/ 5 h 166"/>
                <a:gd name="T6" fmla="*/ 94 w 188"/>
                <a:gd name="T7" fmla="*/ 0 h 166"/>
                <a:gd name="T8" fmla="*/ 85 w 188"/>
                <a:gd name="T9" fmla="*/ 5 h 166"/>
                <a:gd name="T10" fmla="*/ 43 w 188"/>
                <a:gd name="T11" fmla="*/ 78 h 166"/>
                <a:gd name="T12" fmla="*/ 1 w 188"/>
                <a:gd name="T13" fmla="*/ 151 h 166"/>
                <a:gd name="T14" fmla="*/ 1 w 188"/>
                <a:gd name="T15" fmla="*/ 161 h 166"/>
                <a:gd name="T16" fmla="*/ 10 w 188"/>
                <a:gd name="T17" fmla="*/ 166 h 166"/>
                <a:gd name="T18" fmla="*/ 94 w 188"/>
                <a:gd name="T19" fmla="*/ 166 h 166"/>
                <a:gd name="T20" fmla="*/ 178 w 188"/>
                <a:gd name="T21" fmla="*/ 165 h 166"/>
                <a:gd name="T22" fmla="*/ 187 w 188"/>
                <a:gd name="T23" fmla="*/ 160 h 166"/>
                <a:gd name="T24" fmla="*/ 187 w 188"/>
                <a:gd name="T25" fmla="*/ 150 h 166"/>
                <a:gd name="T26" fmla="*/ 145 w 188"/>
                <a:gd name="T27" fmla="*/ 78 h 166"/>
                <a:gd name="T28" fmla="*/ 136 w 188"/>
                <a:gd name="T29" fmla="*/ 83 h 166"/>
                <a:gd name="T30" fmla="*/ 127 w 188"/>
                <a:gd name="T31" fmla="*/ 88 h 166"/>
                <a:gd name="T32" fmla="*/ 161 w 188"/>
                <a:gd name="T33" fmla="*/ 145 h 166"/>
                <a:gd name="T34" fmla="*/ 94 w 188"/>
                <a:gd name="T35" fmla="*/ 146 h 166"/>
                <a:gd name="T36" fmla="*/ 27 w 188"/>
                <a:gd name="T37" fmla="*/ 146 h 166"/>
                <a:gd name="T38" fmla="*/ 61 w 188"/>
                <a:gd name="T39" fmla="*/ 88 h 166"/>
                <a:gd name="T40" fmla="*/ 94 w 188"/>
                <a:gd name="T41" fmla="*/ 30 h 166"/>
                <a:gd name="T42" fmla="*/ 127 w 188"/>
                <a:gd name="T43" fmla="*/ 88 h 166"/>
                <a:gd name="T44" fmla="*/ 136 w 188"/>
                <a:gd name="T4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8" h="166">
                  <a:moveTo>
                    <a:pt x="136" y="83"/>
                  </a:moveTo>
                  <a:cubicBezTo>
                    <a:pt x="145" y="78"/>
                    <a:pt x="145" y="78"/>
                    <a:pt x="145" y="78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101" y="2"/>
                    <a:pt x="97" y="0"/>
                    <a:pt x="94" y="0"/>
                  </a:cubicBezTo>
                  <a:cubicBezTo>
                    <a:pt x="90" y="0"/>
                    <a:pt x="87" y="2"/>
                    <a:pt x="85" y="5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54"/>
                    <a:pt x="0" y="157"/>
                    <a:pt x="1" y="161"/>
                  </a:cubicBezTo>
                  <a:cubicBezTo>
                    <a:pt x="3" y="164"/>
                    <a:pt x="7" y="166"/>
                    <a:pt x="10" y="166"/>
                  </a:cubicBezTo>
                  <a:cubicBezTo>
                    <a:pt x="94" y="166"/>
                    <a:pt x="94" y="166"/>
                    <a:pt x="94" y="166"/>
                  </a:cubicBezTo>
                  <a:cubicBezTo>
                    <a:pt x="178" y="165"/>
                    <a:pt x="178" y="165"/>
                    <a:pt x="178" y="165"/>
                  </a:cubicBezTo>
                  <a:cubicBezTo>
                    <a:pt x="181" y="165"/>
                    <a:pt x="185" y="164"/>
                    <a:pt x="187" y="160"/>
                  </a:cubicBezTo>
                  <a:cubicBezTo>
                    <a:pt x="188" y="157"/>
                    <a:pt x="188" y="154"/>
                    <a:pt x="187" y="150"/>
                  </a:cubicBezTo>
                  <a:cubicBezTo>
                    <a:pt x="145" y="78"/>
                    <a:pt x="145" y="78"/>
                    <a:pt x="145" y="78"/>
                  </a:cubicBezTo>
                  <a:cubicBezTo>
                    <a:pt x="136" y="83"/>
                    <a:pt x="136" y="83"/>
                    <a:pt x="136" y="83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94" y="146"/>
                    <a:pt x="94" y="146"/>
                    <a:pt x="94" y="146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94" y="30"/>
                    <a:pt x="94" y="30"/>
                    <a:pt x="94" y="30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36" y="83"/>
                    <a:pt x="136" y="83"/>
                    <a:pt x="136" y="8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378076" y="1743076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0 w 183"/>
                <a:gd name="T3" fmla="*/ 95 h 184"/>
                <a:gd name="T4" fmla="*/ 182 w 183"/>
                <a:gd name="T5" fmla="*/ 14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3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0 w 183"/>
                <a:gd name="T29" fmla="*/ 95 h 184"/>
                <a:gd name="T30" fmla="*/ 160 w 183"/>
                <a:gd name="T31" fmla="*/ 95 h 184"/>
                <a:gd name="T32" fmla="*/ 151 w 183"/>
                <a:gd name="T33" fmla="*/ 92 h 184"/>
                <a:gd name="T34" fmla="*/ 141 w 183"/>
                <a:gd name="T35" fmla="*/ 90 h 184"/>
                <a:gd name="T36" fmla="*/ 124 w 183"/>
                <a:gd name="T37" fmla="*/ 154 h 184"/>
                <a:gd name="T38" fmla="*/ 77 w 183"/>
                <a:gd name="T39" fmla="*/ 107 h 184"/>
                <a:gd name="T40" fmla="*/ 77 w 183"/>
                <a:gd name="T41" fmla="*/ 107 h 184"/>
                <a:gd name="T42" fmla="*/ 30 w 183"/>
                <a:gd name="T43" fmla="*/ 60 h 184"/>
                <a:gd name="T44" fmla="*/ 94 w 183"/>
                <a:gd name="T45" fmla="*/ 42 h 184"/>
                <a:gd name="T46" fmla="*/ 158 w 183"/>
                <a:gd name="T47" fmla="*/ 25 h 184"/>
                <a:gd name="T48" fmla="*/ 141 w 183"/>
                <a:gd name="T49" fmla="*/ 90 h 184"/>
                <a:gd name="T50" fmla="*/ 141 w 183"/>
                <a:gd name="T51" fmla="*/ 90 h 184"/>
                <a:gd name="T52" fmla="*/ 151 w 183"/>
                <a:gd name="T53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0" y="95"/>
                    <a:pt x="160" y="95"/>
                    <a:pt x="160" y="95"/>
                  </a:cubicBezTo>
                  <a:cubicBezTo>
                    <a:pt x="182" y="14"/>
                    <a:pt x="182" y="14"/>
                    <a:pt x="182" y="14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4" y="46"/>
                    <a:pt x="2" y="49"/>
                    <a:pt x="1" y="52"/>
                  </a:cubicBezTo>
                  <a:cubicBezTo>
                    <a:pt x="0" y="55"/>
                    <a:pt x="1" y="59"/>
                    <a:pt x="3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8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41" y="90"/>
                    <a:pt x="141" y="90"/>
                    <a:pt x="141" y="90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27"/>
            <p:cNvSpPr>
              <a:spLocks/>
            </p:cNvSpPr>
            <p:nvPr/>
          </p:nvSpPr>
          <p:spPr bwMode="auto">
            <a:xfrm>
              <a:off x="1087438" y="863601"/>
              <a:ext cx="171450" cy="173038"/>
            </a:xfrm>
            <a:custGeom>
              <a:avLst/>
              <a:gdLst>
                <a:gd name="T0" fmla="*/ 151 w 183"/>
                <a:gd name="T1" fmla="*/ 92 h 184"/>
                <a:gd name="T2" fmla="*/ 161 w 183"/>
                <a:gd name="T3" fmla="*/ 95 h 184"/>
                <a:gd name="T4" fmla="*/ 182 w 183"/>
                <a:gd name="T5" fmla="*/ 13 h 184"/>
                <a:gd name="T6" fmla="*/ 180 w 183"/>
                <a:gd name="T7" fmla="*/ 4 h 184"/>
                <a:gd name="T8" fmla="*/ 170 w 183"/>
                <a:gd name="T9" fmla="*/ 1 h 184"/>
                <a:gd name="T10" fmla="*/ 89 w 183"/>
                <a:gd name="T11" fmla="*/ 23 h 184"/>
                <a:gd name="T12" fmla="*/ 8 w 183"/>
                <a:gd name="T13" fmla="*/ 45 h 184"/>
                <a:gd name="T14" fmla="*/ 1 w 183"/>
                <a:gd name="T15" fmla="*/ 52 h 184"/>
                <a:gd name="T16" fmla="*/ 4 w 183"/>
                <a:gd name="T17" fmla="*/ 62 h 184"/>
                <a:gd name="T18" fmla="*/ 63 w 183"/>
                <a:gd name="T19" fmla="*/ 121 h 184"/>
                <a:gd name="T20" fmla="*/ 63 w 183"/>
                <a:gd name="T21" fmla="*/ 121 h 184"/>
                <a:gd name="T22" fmla="*/ 122 w 183"/>
                <a:gd name="T23" fmla="*/ 180 h 184"/>
                <a:gd name="T24" fmla="*/ 132 w 183"/>
                <a:gd name="T25" fmla="*/ 183 h 184"/>
                <a:gd name="T26" fmla="*/ 139 w 183"/>
                <a:gd name="T27" fmla="*/ 176 h 184"/>
                <a:gd name="T28" fmla="*/ 161 w 183"/>
                <a:gd name="T29" fmla="*/ 95 h 184"/>
                <a:gd name="T30" fmla="*/ 151 w 183"/>
                <a:gd name="T31" fmla="*/ 92 h 184"/>
                <a:gd name="T32" fmla="*/ 141 w 183"/>
                <a:gd name="T33" fmla="*/ 89 h 184"/>
                <a:gd name="T34" fmla="*/ 124 w 183"/>
                <a:gd name="T35" fmla="*/ 154 h 184"/>
                <a:gd name="T36" fmla="*/ 77 w 183"/>
                <a:gd name="T37" fmla="*/ 107 h 184"/>
                <a:gd name="T38" fmla="*/ 77 w 183"/>
                <a:gd name="T39" fmla="*/ 107 h 184"/>
                <a:gd name="T40" fmla="*/ 30 w 183"/>
                <a:gd name="T41" fmla="*/ 60 h 184"/>
                <a:gd name="T42" fmla="*/ 94 w 183"/>
                <a:gd name="T43" fmla="*/ 42 h 184"/>
                <a:gd name="T44" fmla="*/ 159 w 183"/>
                <a:gd name="T45" fmla="*/ 25 h 184"/>
                <a:gd name="T46" fmla="*/ 141 w 183"/>
                <a:gd name="T47" fmla="*/ 89 h 184"/>
                <a:gd name="T48" fmla="*/ 151 w 183"/>
                <a:gd name="T49" fmla="*/ 92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3" h="184">
                  <a:moveTo>
                    <a:pt x="151" y="92"/>
                  </a:moveTo>
                  <a:cubicBezTo>
                    <a:pt x="161" y="95"/>
                    <a:pt x="161" y="95"/>
                    <a:pt x="161" y="95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80" y="4"/>
                  </a:cubicBezTo>
                  <a:cubicBezTo>
                    <a:pt x="177" y="1"/>
                    <a:pt x="174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5" y="46"/>
                    <a:pt x="2" y="48"/>
                    <a:pt x="1" y="52"/>
                  </a:cubicBezTo>
                  <a:cubicBezTo>
                    <a:pt x="0" y="55"/>
                    <a:pt x="1" y="59"/>
                    <a:pt x="4" y="62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5" y="183"/>
                    <a:pt x="129" y="184"/>
                    <a:pt x="132" y="183"/>
                  </a:cubicBezTo>
                  <a:cubicBezTo>
                    <a:pt x="135" y="182"/>
                    <a:pt x="138" y="179"/>
                    <a:pt x="139" y="176"/>
                  </a:cubicBezTo>
                  <a:cubicBezTo>
                    <a:pt x="161" y="95"/>
                    <a:pt x="161" y="95"/>
                    <a:pt x="161" y="95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4"/>
                    <a:pt x="124" y="154"/>
                    <a:pt x="124" y="154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77" y="107"/>
                    <a:pt x="77" y="107"/>
                    <a:pt x="77" y="107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9" y="25"/>
                    <a:pt x="159" y="25"/>
                    <a:pt x="159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28"/>
            <p:cNvSpPr>
              <a:spLocks/>
            </p:cNvSpPr>
            <p:nvPr/>
          </p:nvSpPr>
          <p:spPr bwMode="auto">
            <a:xfrm>
              <a:off x="1033463" y="2501901"/>
              <a:ext cx="171450" cy="169863"/>
            </a:xfrm>
            <a:custGeom>
              <a:avLst/>
              <a:gdLst>
                <a:gd name="T0" fmla="*/ 151 w 183"/>
                <a:gd name="T1" fmla="*/ 92 h 183"/>
                <a:gd name="T2" fmla="*/ 160 w 183"/>
                <a:gd name="T3" fmla="*/ 94 h 183"/>
                <a:gd name="T4" fmla="*/ 182 w 183"/>
                <a:gd name="T5" fmla="*/ 13 h 183"/>
                <a:gd name="T6" fmla="*/ 179 w 183"/>
                <a:gd name="T7" fmla="*/ 3 h 183"/>
                <a:gd name="T8" fmla="*/ 170 w 183"/>
                <a:gd name="T9" fmla="*/ 1 h 183"/>
                <a:gd name="T10" fmla="*/ 89 w 183"/>
                <a:gd name="T11" fmla="*/ 23 h 183"/>
                <a:gd name="T12" fmla="*/ 8 w 183"/>
                <a:gd name="T13" fmla="*/ 44 h 183"/>
                <a:gd name="T14" fmla="*/ 1 w 183"/>
                <a:gd name="T15" fmla="*/ 52 h 183"/>
                <a:gd name="T16" fmla="*/ 3 w 183"/>
                <a:gd name="T17" fmla="*/ 61 h 183"/>
                <a:gd name="T18" fmla="*/ 63 w 183"/>
                <a:gd name="T19" fmla="*/ 120 h 183"/>
                <a:gd name="T20" fmla="*/ 122 w 183"/>
                <a:gd name="T21" fmla="*/ 180 h 183"/>
                <a:gd name="T22" fmla="*/ 132 w 183"/>
                <a:gd name="T23" fmla="*/ 182 h 183"/>
                <a:gd name="T24" fmla="*/ 139 w 183"/>
                <a:gd name="T25" fmla="*/ 175 h 183"/>
                <a:gd name="T26" fmla="*/ 160 w 183"/>
                <a:gd name="T27" fmla="*/ 94 h 183"/>
                <a:gd name="T28" fmla="*/ 151 w 183"/>
                <a:gd name="T29" fmla="*/ 92 h 183"/>
                <a:gd name="T30" fmla="*/ 141 w 183"/>
                <a:gd name="T31" fmla="*/ 89 h 183"/>
                <a:gd name="T32" fmla="*/ 124 w 183"/>
                <a:gd name="T33" fmla="*/ 153 h 183"/>
                <a:gd name="T34" fmla="*/ 77 w 183"/>
                <a:gd name="T35" fmla="*/ 106 h 183"/>
                <a:gd name="T36" fmla="*/ 30 w 183"/>
                <a:gd name="T37" fmla="*/ 59 h 183"/>
                <a:gd name="T38" fmla="*/ 94 w 183"/>
                <a:gd name="T39" fmla="*/ 42 h 183"/>
                <a:gd name="T40" fmla="*/ 158 w 183"/>
                <a:gd name="T41" fmla="*/ 25 h 183"/>
                <a:gd name="T42" fmla="*/ 141 w 183"/>
                <a:gd name="T43" fmla="*/ 89 h 183"/>
                <a:gd name="T44" fmla="*/ 151 w 183"/>
                <a:gd name="T45" fmla="*/ 92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83" h="183">
                  <a:moveTo>
                    <a:pt x="151" y="92"/>
                  </a:moveTo>
                  <a:cubicBezTo>
                    <a:pt x="160" y="94"/>
                    <a:pt x="160" y="94"/>
                    <a:pt x="160" y="94"/>
                  </a:cubicBezTo>
                  <a:cubicBezTo>
                    <a:pt x="182" y="13"/>
                    <a:pt x="182" y="13"/>
                    <a:pt x="182" y="13"/>
                  </a:cubicBezTo>
                  <a:cubicBezTo>
                    <a:pt x="183" y="10"/>
                    <a:pt x="182" y="6"/>
                    <a:pt x="179" y="3"/>
                  </a:cubicBezTo>
                  <a:cubicBezTo>
                    <a:pt x="177" y="1"/>
                    <a:pt x="173" y="0"/>
                    <a:pt x="170" y="1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5"/>
                    <a:pt x="2" y="48"/>
                    <a:pt x="1" y="52"/>
                  </a:cubicBezTo>
                  <a:cubicBezTo>
                    <a:pt x="0" y="55"/>
                    <a:pt x="1" y="59"/>
                    <a:pt x="3" y="61"/>
                  </a:cubicBezTo>
                  <a:cubicBezTo>
                    <a:pt x="63" y="120"/>
                    <a:pt x="63" y="120"/>
                    <a:pt x="63" y="120"/>
                  </a:cubicBezTo>
                  <a:cubicBezTo>
                    <a:pt x="122" y="180"/>
                    <a:pt x="122" y="180"/>
                    <a:pt x="122" y="180"/>
                  </a:cubicBezTo>
                  <a:cubicBezTo>
                    <a:pt x="124" y="182"/>
                    <a:pt x="128" y="183"/>
                    <a:pt x="132" y="182"/>
                  </a:cubicBezTo>
                  <a:cubicBezTo>
                    <a:pt x="135" y="181"/>
                    <a:pt x="138" y="179"/>
                    <a:pt x="139" y="175"/>
                  </a:cubicBezTo>
                  <a:cubicBezTo>
                    <a:pt x="160" y="94"/>
                    <a:pt x="160" y="94"/>
                    <a:pt x="160" y="94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77" y="106"/>
                    <a:pt x="77" y="106"/>
                    <a:pt x="77" y="106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58" y="25"/>
                    <a:pt x="158" y="25"/>
                    <a:pt x="158" y="25"/>
                  </a:cubicBezTo>
                  <a:cubicBezTo>
                    <a:pt x="141" y="89"/>
                    <a:pt x="141" y="89"/>
                    <a:pt x="141" y="89"/>
                  </a:cubicBezTo>
                  <a:cubicBezTo>
                    <a:pt x="151" y="92"/>
                    <a:pt x="151" y="92"/>
                    <a:pt x="151" y="9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29"/>
            <p:cNvSpPr>
              <a:spLocks/>
            </p:cNvSpPr>
            <p:nvPr/>
          </p:nvSpPr>
          <p:spPr bwMode="auto">
            <a:xfrm>
              <a:off x="2520951" y="906464"/>
              <a:ext cx="153988" cy="177800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4 h 189"/>
                <a:gd name="T8" fmla="*/ 160 w 165"/>
                <a:gd name="T9" fmla="*/ 86 h 189"/>
                <a:gd name="T10" fmla="*/ 88 w 165"/>
                <a:gd name="T11" fmla="*/ 44 h 189"/>
                <a:gd name="T12" fmla="*/ 15 w 165"/>
                <a:gd name="T13" fmla="*/ 2 h 189"/>
                <a:gd name="T14" fmla="*/ 5 w 165"/>
                <a:gd name="T15" fmla="*/ 2 h 189"/>
                <a:gd name="T16" fmla="*/ 0 w 165"/>
                <a:gd name="T17" fmla="*/ 11 h 189"/>
                <a:gd name="T18" fmla="*/ 0 w 165"/>
                <a:gd name="T19" fmla="*/ 95 h 189"/>
                <a:gd name="T20" fmla="*/ 0 w 165"/>
                <a:gd name="T21" fmla="*/ 95 h 189"/>
                <a:gd name="T22" fmla="*/ 0 w 165"/>
                <a:gd name="T23" fmla="*/ 179 h 189"/>
                <a:gd name="T24" fmla="*/ 5 w 165"/>
                <a:gd name="T25" fmla="*/ 187 h 189"/>
                <a:gd name="T26" fmla="*/ 15 w 165"/>
                <a:gd name="T27" fmla="*/ 187 h 189"/>
                <a:gd name="T28" fmla="*/ 88 w 165"/>
                <a:gd name="T29" fmla="*/ 145 h 189"/>
                <a:gd name="T30" fmla="*/ 83 w 165"/>
                <a:gd name="T31" fmla="*/ 137 h 189"/>
                <a:gd name="T32" fmla="*/ 78 w 165"/>
                <a:gd name="T33" fmla="*/ 128 h 189"/>
                <a:gd name="T34" fmla="*/ 20 w 165"/>
                <a:gd name="T35" fmla="*/ 161 h 189"/>
                <a:gd name="T36" fmla="*/ 20 w 165"/>
                <a:gd name="T37" fmla="*/ 95 h 189"/>
                <a:gd name="T38" fmla="*/ 20 w 165"/>
                <a:gd name="T39" fmla="*/ 95 h 189"/>
                <a:gd name="T40" fmla="*/ 20 w 165"/>
                <a:gd name="T41" fmla="*/ 28 h 189"/>
                <a:gd name="T42" fmla="*/ 78 w 165"/>
                <a:gd name="T43" fmla="*/ 61 h 189"/>
                <a:gd name="T44" fmla="*/ 135 w 165"/>
                <a:gd name="T45" fmla="*/ 95 h 189"/>
                <a:gd name="T46" fmla="*/ 78 w 165"/>
                <a:gd name="T47" fmla="*/ 128 h 189"/>
                <a:gd name="T48" fmla="*/ 83 w 165"/>
                <a:gd name="T49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1"/>
                    <a:pt x="165" y="98"/>
                    <a:pt x="165" y="94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5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30"/>
            <p:cNvSpPr>
              <a:spLocks/>
            </p:cNvSpPr>
            <p:nvPr/>
          </p:nvSpPr>
          <p:spPr bwMode="auto">
            <a:xfrm>
              <a:off x="1095376" y="1690689"/>
              <a:ext cx="153988" cy="176213"/>
            </a:xfrm>
            <a:custGeom>
              <a:avLst/>
              <a:gdLst>
                <a:gd name="T0" fmla="*/ 83 w 165"/>
                <a:gd name="T1" fmla="*/ 137 h 189"/>
                <a:gd name="T2" fmla="*/ 88 w 165"/>
                <a:gd name="T3" fmla="*/ 145 h 189"/>
                <a:gd name="T4" fmla="*/ 160 w 165"/>
                <a:gd name="T5" fmla="*/ 103 h 189"/>
                <a:gd name="T6" fmla="*/ 165 w 165"/>
                <a:gd name="T7" fmla="*/ 95 h 189"/>
                <a:gd name="T8" fmla="*/ 160 w 165"/>
                <a:gd name="T9" fmla="*/ 86 h 189"/>
                <a:gd name="T10" fmla="*/ 88 w 165"/>
                <a:gd name="T11" fmla="*/ 44 h 189"/>
                <a:gd name="T12" fmla="*/ 88 w 165"/>
                <a:gd name="T13" fmla="*/ 44 h 189"/>
                <a:gd name="T14" fmla="*/ 15 w 165"/>
                <a:gd name="T15" fmla="*/ 2 h 189"/>
                <a:gd name="T16" fmla="*/ 5 w 165"/>
                <a:gd name="T17" fmla="*/ 2 h 189"/>
                <a:gd name="T18" fmla="*/ 0 w 165"/>
                <a:gd name="T19" fmla="*/ 11 h 189"/>
                <a:gd name="T20" fmla="*/ 0 w 165"/>
                <a:gd name="T21" fmla="*/ 95 h 189"/>
                <a:gd name="T22" fmla="*/ 0 w 165"/>
                <a:gd name="T23" fmla="*/ 95 h 189"/>
                <a:gd name="T24" fmla="*/ 0 w 165"/>
                <a:gd name="T25" fmla="*/ 179 h 189"/>
                <a:gd name="T26" fmla="*/ 5 w 165"/>
                <a:gd name="T27" fmla="*/ 187 h 189"/>
                <a:gd name="T28" fmla="*/ 15 w 165"/>
                <a:gd name="T29" fmla="*/ 187 h 189"/>
                <a:gd name="T30" fmla="*/ 88 w 165"/>
                <a:gd name="T31" fmla="*/ 145 h 189"/>
                <a:gd name="T32" fmla="*/ 83 w 165"/>
                <a:gd name="T33" fmla="*/ 137 h 189"/>
                <a:gd name="T34" fmla="*/ 78 w 165"/>
                <a:gd name="T35" fmla="*/ 128 h 189"/>
                <a:gd name="T36" fmla="*/ 20 w 165"/>
                <a:gd name="T37" fmla="*/ 161 h 189"/>
                <a:gd name="T38" fmla="*/ 20 w 165"/>
                <a:gd name="T39" fmla="*/ 95 h 189"/>
                <a:gd name="T40" fmla="*/ 20 w 165"/>
                <a:gd name="T41" fmla="*/ 95 h 189"/>
                <a:gd name="T42" fmla="*/ 20 w 165"/>
                <a:gd name="T43" fmla="*/ 28 h 189"/>
                <a:gd name="T44" fmla="*/ 78 w 165"/>
                <a:gd name="T45" fmla="*/ 61 h 189"/>
                <a:gd name="T46" fmla="*/ 78 w 165"/>
                <a:gd name="T47" fmla="*/ 61 h 189"/>
                <a:gd name="T48" fmla="*/ 135 w 165"/>
                <a:gd name="T49" fmla="*/ 95 h 189"/>
                <a:gd name="T50" fmla="*/ 78 w 165"/>
                <a:gd name="T51" fmla="*/ 128 h 189"/>
                <a:gd name="T52" fmla="*/ 83 w 165"/>
                <a:gd name="T53" fmla="*/ 13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5" h="189">
                  <a:moveTo>
                    <a:pt x="83" y="137"/>
                  </a:moveTo>
                  <a:cubicBezTo>
                    <a:pt x="88" y="145"/>
                    <a:pt x="88" y="145"/>
                    <a:pt x="88" y="145"/>
                  </a:cubicBezTo>
                  <a:cubicBezTo>
                    <a:pt x="160" y="103"/>
                    <a:pt x="160" y="103"/>
                    <a:pt x="160" y="103"/>
                  </a:cubicBezTo>
                  <a:cubicBezTo>
                    <a:pt x="164" y="102"/>
                    <a:pt x="165" y="98"/>
                    <a:pt x="165" y="95"/>
                  </a:cubicBezTo>
                  <a:cubicBezTo>
                    <a:pt x="165" y="91"/>
                    <a:pt x="164" y="88"/>
                    <a:pt x="160" y="86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2" y="0"/>
                    <a:pt x="8" y="0"/>
                    <a:pt x="5" y="2"/>
                  </a:cubicBezTo>
                  <a:cubicBezTo>
                    <a:pt x="2" y="4"/>
                    <a:pt x="0" y="7"/>
                    <a:pt x="0" y="11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82"/>
                    <a:pt x="2" y="186"/>
                    <a:pt x="5" y="187"/>
                  </a:cubicBezTo>
                  <a:cubicBezTo>
                    <a:pt x="8" y="189"/>
                    <a:pt x="12" y="189"/>
                    <a:pt x="15" y="187"/>
                  </a:cubicBezTo>
                  <a:cubicBezTo>
                    <a:pt x="88" y="145"/>
                    <a:pt x="88" y="145"/>
                    <a:pt x="88" y="145"/>
                  </a:cubicBezTo>
                  <a:cubicBezTo>
                    <a:pt x="83" y="137"/>
                    <a:pt x="83" y="137"/>
                    <a:pt x="83" y="137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95"/>
                    <a:pt x="20" y="95"/>
                    <a:pt x="20" y="9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135" y="95"/>
                    <a:pt x="135" y="95"/>
                    <a:pt x="135" y="95"/>
                  </a:cubicBezTo>
                  <a:cubicBezTo>
                    <a:pt x="78" y="128"/>
                    <a:pt x="78" y="128"/>
                    <a:pt x="78" y="128"/>
                  </a:cubicBezTo>
                  <a:cubicBezTo>
                    <a:pt x="83" y="137"/>
                    <a:pt x="83" y="137"/>
                    <a:pt x="83" y="1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31"/>
            <p:cNvSpPr>
              <a:spLocks/>
            </p:cNvSpPr>
            <p:nvPr/>
          </p:nvSpPr>
          <p:spPr bwMode="auto">
            <a:xfrm>
              <a:off x="1944688" y="1620839"/>
              <a:ext cx="136525" cy="138113"/>
            </a:xfrm>
            <a:custGeom>
              <a:avLst/>
              <a:gdLst>
                <a:gd name="T0" fmla="*/ 137 w 147"/>
                <a:gd name="T1" fmla="*/ 73 h 147"/>
                <a:gd name="T2" fmla="*/ 127 w 147"/>
                <a:gd name="T3" fmla="*/ 73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3 h 147"/>
                <a:gd name="T12" fmla="*/ 36 w 147"/>
                <a:gd name="T13" fmla="*/ 35 h 147"/>
                <a:gd name="T14" fmla="*/ 74 w 147"/>
                <a:gd name="T15" fmla="*/ 20 h 147"/>
                <a:gd name="T16" fmla="*/ 111 w 147"/>
                <a:gd name="T17" fmla="*/ 35 h 147"/>
                <a:gd name="T18" fmla="*/ 127 w 147"/>
                <a:gd name="T19" fmla="*/ 73 h 147"/>
                <a:gd name="T20" fmla="*/ 137 w 147"/>
                <a:gd name="T21" fmla="*/ 73 h 147"/>
                <a:gd name="T22" fmla="*/ 147 w 147"/>
                <a:gd name="T23" fmla="*/ 73 h 147"/>
                <a:gd name="T24" fmla="*/ 74 w 147"/>
                <a:gd name="T25" fmla="*/ 0 h 147"/>
                <a:gd name="T26" fmla="*/ 0 w 147"/>
                <a:gd name="T27" fmla="*/ 73 h 147"/>
                <a:gd name="T28" fmla="*/ 74 w 147"/>
                <a:gd name="T29" fmla="*/ 147 h 147"/>
                <a:gd name="T30" fmla="*/ 147 w 147"/>
                <a:gd name="T31" fmla="*/ 73 h 147"/>
                <a:gd name="T32" fmla="*/ 137 w 147"/>
                <a:gd name="T33" fmla="*/ 7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3"/>
                  </a:moveTo>
                  <a:cubicBezTo>
                    <a:pt x="127" y="73"/>
                    <a:pt x="127" y="73"/>
                    <a:pt x="127" y="73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5"/>
                  </a:cubicBezTo>
                  <a:cubicBezTo>
                    <a:pt x="121" y="45"/>
                    <a:pt x="127" y="58"/>
                    <a:pt x="127" y="73"/>
                  </a:cubicBezTo>
                  <a:cubicBezTo>
                    <a:pt x="137" y="73"/>
                    <a:pt x="137" y="73"/>
                    <a:pt x="137" y="73"/>
                  </a:cubicBezTo>
                  <a:cubicBezTo>
                    <a:pt x="147" y="73"/>
                    <a:pt x="147" y="73"/>
                    <a:pt x="147" y="73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3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3"/>
                  </a:cubicBezTo>
                  <a:cubicBezTo>
                    <a:pt x="137" y="73"/>
                    <a:pt x="137" y="73"/>
                    <a:pt x="137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32"/>
            <p:cNvSpPr>
              <a:spLocks/>
            </p:cNvSpPr>
            <p:nvPr/>
          </p:nvSpPr>
          <p:spPr bwMode="auto">
            <a:xfrm>
              <a:off x="1643063" y="955676"/>
              <a:ext cx="138113" cy="139700"/>
            </a:xfrm>
            <a:custGeom>
              <a:avLst/>
              <a:gdLst>
                <a:gd name="T0" fmla="*/ 138 w 148"/>
                <a:gd name="T1" fmla="*/ 74 h 148"/>
                <a:gd name="T2" fmla="*/ 128 w 148"/>
                <a:gd name="T3" fmla="*/ 74 h 148"/>
                <a:gd name="T4" fmla="*/ 112 w 148"/>
                <a:gd name="T5" fmla="*/ 112 h 148"/>
                <a:gd name="T6" fmla="*/ 74 w 148"/>
                <a:gd name="T7" fmla="*/ 128 h 148"/>
                <a:gd name="T8" fmla="*/ 36 w 148"/>
                <a:gd name="T9" fmla="*/ 112 h 148"/>
                <a:gd name="T10" fmla="*/ 20 w 148"/>
                <a:gd name="T11" fmla="*/ 74 h 148"/>
                <a:gd name="T12" fmla="*/ 36 w 148"/>
                <a:gd name="T13" fmla="*/ 36 h 148"/>
                <a:gd name="T14" fmla="*/ 74 w 148"/>
                <a:gd name="T15" fmla="*/ 20 h 148"/>
                <a:gd name="T16" fmla="*/ 112 w 148"/>
                <a:gd name="T17" fmla="*/ 36 h 148"/>
                <a:gd name="T18" fmla="*/ 128 w 148"/>
                <a:gd name="T19" fmla="*/ 74 h 148"/>
                <a:gd name="T20" fmla="*/ 138 w 148"/>
                <a:gd name="T21" fmla="*/ 74 h 148"/>
                <a:gd name="T22" fmla="*/ 148 w 148"/>
                <a:gd name="T23" fmla="*/ 74 h 148"/>
                <a:gd name="T24" fmla="*/ 74 w 148"/>
                <a:gd name="T25" fmla="*/ 0 h 148"/>
                <a:gd name="T26" fmla="*/ 0 w 148"/>
                <a:gd name="T27" fmla="*/ 74 h 148"/>
                <a:gd name="T28" fmla="*/ 74 w 148"/>
                <a:gd name="T29" fmla="*/ 148 h 148"/>
                <a:gd name="T30" fmla="*/ 148 w 148"/>
                <a:gd name="T31" fmla="*/ 74 h 148"/>
                <a:gd name="T32" fmla="*/ 138 w 148"/>
                <a:gd name="T33" fmla="*/ 7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48">
                  <a:moveTo>
                    <a:pt x="138" y="74"/>
                  </a:moveTo>
                  <a:cubicBezTo>
                    <a:pt x="128" y="74"/>
                    <a:pt x="128" y="74"/>
                    <a:pt x="128" y="74"/>
                  </a:cubicBezTo>
                  <a:cubicBezTo>
                    <a:pt x="128" y="89"/>
                    <a:pt x="122" y="102"/>
                    <a:pt x="112" y="112"/>
                  </a:cubicBezTo>
                  <a:cubicBezTo>
                    <a:pt x="102" y="122"/>
                    <a:pt x="89" y="128"/>
                    <a:pt x="74" y="128"/>
                  </a:cubicBezTo>
                  <a:cubicBezTo>
                    <a:pt x="59" y="128"/>
                    <a:pt x="46" y="122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8" y="74"/>
                    <a:pt x="148" y="74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5"/>
                    <a:pt x="33" y="148"/>
                    <a:pt x="74" y="148"/>
                  </a:cubicBezTo>
                  <a:cubicBezTo>
                    <a:pt x="115" y="148"/>
                    <a:pt x="148" y="115"/>
                    <a:pt x="148" y="74"/>
                  </a:cubicBezTo>
                  <a:cubicBezTo>
                    <a:pt x="138" y="74"/>
                    <a:pt x="138" y="74"/>
                    <a:pt x="13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33"/>
            <p:cNvSpPr>
              <a:spLocks/>
            </p:cNvSpPr>
            <p:nvPr/>
          </p:nvSpPr>
          <p:spPr bwMode="auto">
            <a:xfrm>
              <a:off x="1681163" y="2713039"/>
              <a:ext cx="138113" cy="136525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1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2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234"/>
            <p:cNvSpPr>
              <a:spLocks/>
            </p:cNvSpPr>
            <p:nvPr/>
          </p:nvSpPr>
          <p:spPr bwMode="auto">
            <a:xfrm>
              <a:off x="1958976" y="2624139"/>
              <a:ext cx="138113" cy="77788"/>
            </a:xfrm>
            <a:custGeom>
              <a:avLst/>
              <a:gdLst>
                <a:gd name="T0" fmla="*/ 20 w 148"/>
                <a:gd name="T1" fmla="*/ 73 h 83"/>
                <a:gd name="T2" fmla="*/ 36 w 148"/>
                <a:gd name="T3" fmla="*/ 36 h 83"/>
                <a:gd name="T4" fmla="*/ 74 w 148"/>
                <a:gd name="T5" fmla="*/ 20 h 83"/>
                <a:gd name="T6" fmla="*/ 112 w 148"/>
                <a:gd name="T7" fmla="*/ 36 h 83"/>
                <a:gd name="T8" fmla="*/ 128 w 148"/>
                <a:gd name="T9" fmla="*/ 73 h 83"/>
                <a:gd name="T10" fmla="*/ 138 w 148"/>
                <a:gd name="T11" fmla="*/ 83 h 83"/>
                <a:gd name="T12" fmla="*/ 148 w 148"/>
                <a:gd name="T13" fmla="*/ 73 h 83"/>
                <a:gd name="T14" fmla="*/ 74 w 148"/>
                <a:gd name="T15" fmla="*/ 0 h 83"/>
                <a:gd name="T16" fmla="*/ 22 w 148"/>
                <a:gd name="T17" fmla="*/ 21 h 83"/>
                <a:gd name="T18" fmla="*/ 0 w 148"/>
                <a:gd name="T19" fmla="*/ 73 h 83"/>
                <a:gd name="T20" fmla="*/ 10 w 148"/>
                <a:gd name="T21" fmla="*/ 83 h 83"/>
                <a:gd name="T22" fmla="*/ 20 w 148"/>
                <a:gd name="T23" fmla="*/ 73 h 83"/>
                <a:gd name="T24" fmla="*/ 20 w 148"/>
                <a:gd name="T25" fmla="*/ 7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83">
                  <a:moveTo>
                    <a:pt x="20" y="73"/>
                  </a:moveTo>
                  <a:cubicBezTo>
                    <a:pt x="20" y="59"/>
                    <a:pt x="26" y="45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5"/>
                    <a:pt x="128" y="59"/>
                    <a:pt x="128" y="73"/>
                  </a:cubicBezTo>
                  <a:cubicBezTo>
                    <a:pt x="128" y="79"/>
                    <a:pt x="132" y="83"/>
                    <a:pt x="138" y="83"/>
                  </a:cubicBezTo>
                  <a:cubicBezTo>
                    <a:pt x="143" y="83"/>
                    <a:pt x="148" y="79"/>
                    <a:pt x="148" y="73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54" y="0"/>
                    <a:pt x="35" y="8"/>
                    <a:pt x="22" y="21"/>
                  </a:cubicBezTo>
                  <a:cubicBezTo>
                    <a:pt x="9" y="35"/>
                    <a:pt x="0" y="53"/>
                    <a:pt x="0" y="73"/>
                  </a:cubicBezTo>
                  <a:cubicBezTo>
                    <a:pt x="0" y="79"/>
                    <a:pt x="5" y="83"/>
                    <a:pt x="10" y="83"/>
                  </a:cubicBezTo>
                  <a:cubicBezTo>
                    <a:pt x="16" y="83"/>
                    <a:pt x="20" y="79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484313" y="1709739"/>
              <a:ext cx="138113" cy="77788"/>
            </a:xfrm>
            <a:custGeom>
              <a:avLst/>
              <a:gdLst>
                <a:gd name="T0" fmla="*/ 20 w 148"/>
                <a:gd name="T1" fmla="*/ 74 h 84"/>
                <a:gd name="T2" fmla="*/ 36 w 148"/>
                <a:gd name="T3" fmla="*/ 36 h 84"/>
                <a:gd name="T4" fmla="*/ 74 w 148"/>
                <a:gd name="T5" fmla="*/ 20 h 84"/>
                <a:gd name="T6" fmla="*/ 112 w 148"/>
                <a:gd name="T7" fmla="*/ 36 h 84"/>
                <a:gd name="T8" fmla="*/ 128 w 148"/>
                <a:gd name="T9" fmla="*/ 74 h 84"/>
                <a:gd name="T10" fmla="*/ 138 w 148"/>
                <a:gd name="T11" fmla="*/ 84 h 84"/>
                <a:gd name="T12" fmla="*/ 148 w 148"/>
                <a:gd name="T13" fmla="*/ 74 h 84"/>
                <a:gd name="T14" fmla="*/ 74 w 148"/>
                <a:gd name="T15" fmla="*/ 0 h 84"/>
                <a:gd name="T16" fmla="*/ 0 w 148"/>
                <a:gd name="T17" fmla="*/ 74 h 84"/>
                <a:gd name="T18" fmla="*/ 10 w 148"/>
                <a:gd name="T19" fmla="*/ 84 h 84"/>
                <a:gd name="T20" fmla="*/ 20 w 148"/>
                <a:gd name="T21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8" h="84">
                  <a:moveTo>
                    <a:pt x="20" y="74"/>
                  </a:moveTo>
                  <a:cubicBezTo>
                    <a:pt x="20" y="59"/>
                    <a:pt x="26" y="46"/>
                    <a:pt x="36" y="36"/>
                  </a:cubicBezTo>
                  <a:cubicBezTo>
                    <a:pt x="46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2" y="46"/>
                    <a:pt x="128" y="59"/>
                    <a:pt x="128" y="74"/>
                  </a:cubicBezTo>
                  <a:cubicBezTo>
                    <a:pt x="128" y="79"/>
                    <a:pt x="132" y="84"/>
                    <a:pt x="138" y="84"/>
                  </a:cubicBezTo>
                  <a:cubicBezTo>
                    <a:pt x="143" y="84"/>
                    <a:pt x="148" y="79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79"/>
                    <a:pt x="5" y="84"/>
                    <a:pt x="10" y="84"/>
                  </a:cubicBezTo>
                  <a:cubicBezTo>
                    <a:pt x="16" y="84"/>
                    <a:pt x="20" y="79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236"/>
            <p:cNvSpPr>
              <a:spLocks/>
            </p:cNvSpPr>
            <p:nvPr/>
          </p:nvSpPr>
          <p:spPr bwMode="auto">
            <a:xfrm>
              <a:off x="857251" y="1227139"/>
              <a:ext cx="136525" cy="77788"/>
            </a:xfrm>
            <a:custGeom>
              <a:avLst/>
              <a:gdLst>
                <a:gd name="T0" fmla="*/ 20 w 146"/>
                <a:gd name="T1" fmla="*/ 74 h 84"/>
                <a:gd name="T2" fmla="*/ 35 w 146"/>
                <a:gd name="T3" fmla="*/ 36 h 84"/>
                <a:gd name="T4" fmla="*/ 73 w 146"/>
                <a:gd name="T5" fmla="*/ 20 h 84"/>
                <a:gd name="T6" fmla="*/ 111 w 146"/>
                <a:gd name="T7" fmla="*/ 36 h 84"/>
                <a:gd name="T8" fmla="*/ 126 w 146"/>
                <a:gd name="T9" fmla="*/ 74 h 84"/>
                <a:gd name="T10" fmla="*/ 136 w 146"/>
                <a:gd name="T11" fmla="*/ 84 h 84"/>
                <a:gd name="T12" fmla="*/ 146 w 146"/>
                <a:gd name="T13" fmla="*/ 74 h 84"/>
                <a:gd name="T14" fmla="*/ 125 w 146"/>
                <a:gd name="T15" fmla="*/ 22 h 84"/>
                <a:gd name="T16" fmla="*/ 73 w 146"/>
                <a:gd name="T17" fmla="*/ 0 h 84"/>
                <a:gd name="T18" fmla="*/ 21 w 146"/>
                <a:gd name="T19" fmla="*/ 22 h 84"/>
                <a:gd name="T20" fmla="*/ 0 w 146"/>
                <a:gd name="T21" fmla="*/ 74 h 84"/>
                <a:gd name="T22" fmla="*/ 10 w 146"/>
                <a:gd name="T23" fmla="*/ 84 h 84"/>
                <a:gd name="T24" fmla="*/ 20 w 146"/>
                <a:gd name="T25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84">
                  <a:moveTo>
                    <a:pt x="20" y="74"/>
                  </a:moveTo>
                  <a:cubicBezTo>
                    <a:pt x="20" y="59"/>
                    <a:pt x="26" y="46"/>
                    <a:pt x="35" y="36"/>
                  </a:cubicBezTo>
                  <a:cubicBezTo>
                    <a:pt x="45" y="26"/>
                    <a:pt x="58" y="20"/>
                    <a:pt x="73" y="20"/>
                  </a:cubicBezTo>
                  <a:cubicBezTo>
                    <a:pt x="88" y="20"/>
                    <a:pt x="101" y="26"/>
                    <a:pt x="111" y="36"/>
                  </a:cubicBezTo>
                  <a:cubicBezTo>
                    <a:pt x="120" y="46"/>
                    <a:pt x="126" y="59"/>
                    <a:pt x="126" y="74"/>
                  </a:cubicBezTo>
                  <a:cubicBezTo>
                    <a:pt x="126" y="80"/>
                    <a:pt x="131" y="84"/>
                    <a:pt x="136" y="84"/>
                  </a:cubicBezTo>
                  <a:cubicBezTo>
                    <a:pt x="142" y="84"/>
                    <a:pt x="146" y="80"/>
                    <a:pt x="146" y="74"/>
                  </a:cubicBezTo>
                  <a:cubicBezTo>
                    <a:pt x="146" y="54"/>
                    <a:pt x="138" y="35"/>
                    <a:pt x="125" y="22"/>
                  </a:cubicBezTo>
                  <a:cubicBezTo>
                    <a:pt x="112" y="9"/>
                    <a:pt x="93" y="0"/>
                    <a:pt x="73" y="0"/>
                  </a:cubicBezTo>
                  <a:cubicBezTo>
                    <a:pt x="53" y="0"/>
                    <a:pt x="34" y="9"/>
                    <a:pt x="21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80"/>
                    <a:pt x="4" y="84"/>
                    <a:pt x="10" y="84"/>
                  </a:cubicBezTo>
                  <a:cubicBezTo>
                    <a:pt x="15" y="84"/>
                    <a:pt x="20" y="80"/>
                    <a:pt x="20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237"/>
            <p:cNvSpPr>
              <a:spLocks/>
            </p:cNvSpPr>
            <p:nvPr/>
          </p:nvSpPr>
          <p:spPr bwMode="auto">
            <a:xfrm>
              <a:off x="2298701" y="1265239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5 w 83"/>
                <a:gd name="T3" fmla="*/ 111 h 146"/>
                <a:gd name="T4" fmla="*/ 20 w 83"/>
                <a:gd name="T5" fmla="*/ 73 h 146"/>
                <a:gd name="T6" fmla="*/ 35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8" y="126"/>
                    <a:pt x="45" y="120"/>
                    <a:pt x="35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5" y="35"/>
                  </a:cubicBezTo>
                  <a:cubicBezTo>
                    <a:pt x="45" y="25"/>
                    <a:pt x="58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4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4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865188" y="2654301"/>
              <a:ext cx="77788" cy="136525"/>
            </a:xfrm>
            <a:custGeom>
              <a:avLst/>
              <a:gdLst>
                <a:gd name="T0" fmla="*/ 73 w 83"/>
                <a:gd name="T1" fmla="*/ 126 h 146"/>
                <a:gd name="T2" fmla="*/ 36 w 83"/>
                <a:gd name="T3" fmla="*/ 111 h 146"/>
                <a:gd name="T4" fmla="*/ 20 w 83"/>
                <a:gd name="T5" fmla="*/ 73 h 146"/>
                <a:gd name="T6" fmla="*/ 36 w 83"/>
                <a:gd name="T7" fmla="*/ 35 h 146"/>
                <a:gd name="T8" fmla="*/ 73 w 83"/>
                <a:gd name="T9" fmla="*/ 20 h 146"/>
                <a:gd name="T10" fmla="*/ 83 w 83"/>
                <a:gd name="T11" fmla="*/ 10 h 146"/>
                <a:gd name="T12" fmla="*/ 73 w 83"/>
                <a:gd name="T13" fmla="*/ 0 h 146"/>
                <a:gd name="T14" fmla="*/ 21 w 83"/>
                <a:gd name="T15" fmla="*/ 21 h 146"/>
                <a:gd name="T16" fmla="*/ 0 w 83"/>
                <a:gd name="T17" fmla="*/ 73 h 146"/>
                <a:gd name="T18" fmla="*/ 21 w 83"/>
                <a:gd name="T19" fmla="*/ 125 h 146"/>
                <a:gd name="T20" fmla="*/ 73 w 83"/>
                <a:gd name="T21" fmla="*/ 146 h 146"/>
                <a:gd name="T22" fmla="*/ 83 w 83"/>
                <a:gd name="T23" fmla="*/ 136 h 146"/>
                <a:gd name="T24" fmla="*/ 73 w 83"/>
                <a:gd name="T25" fmla="*/ 12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146">
                  <a:moveTo>
                    <a:pt x="73" y="126"/>
                  </a:moveTo>
                  <a:cubicBezTo>
                    <a:pt x="59" y="126"/>
                    <a:pt x="45" y="120"/>
                    <a:pt x="36" y="111"/>
                  </a:cubicBezTo>
                  <a:cubicBezTo>
                    <a:pt x="26" y="101"/>
                    <a:pt x="20" y="88"/>
                    <a:pt x="20" y="73"/>
                  </a:cubicBezTo>
                  <a:cubicBezTo>
                    <a:pt x="20" y="58"/>
                    <a:pt x="26" y="45"/>
                    <a:pt x="36" y="35"/>
                  </a:cubicBezTo>
                  <a:cubicBezTo>
                    <a:pt x="45" y="26"/>
                    <a:pt x="59" y="20"/>
                    <a:pt x="73" y="20"/>
                  </a:cubicBezTo>
                  <a:cubicBezTo>
                    <a:pt x="79" y="20"/>
                    <a:pt x="83" y="15"/>
                    <a:pt x="83" y="10"/>
                  </a:cubicBezTo>
                  <a:cubicBezTo>
                    <a:pt x="83" y="4"/>
                    <a:pt x="79" y="0"/>
                    <a:pt x="73" y="0"/>
                  </a:cubicBezTo>
                  <a:cubicBezTo>
                    <a:pt x="53" y="0"/>
                    <a:pt x="35" y="8"/>
                    <a:pt x="21" y="21"/>
                  </a:cubicBezTo>
                  <a:cubicBezTo>
                    <a:pt x="8" y="34"/>
                    <a:pt x="0" y="53"/>
                    <a:pt x="0" y="73"/>
                  </a:cubicBezTo>
                  <a:cubicBezTo>
                    <a:pt x="0" y="93"/>
                    <a:pt x="8" y="112"/>
                    <a:pt x="21" y="125"/>
                  </a:cubicBezTo>
                  <a:cubicBezTo>
                    <a:pt x="35" y="138"/>
                    <a:pt x="53" y="146"/>
                    <a:pt x="73" y="146"/>
                  </a:cubicBezTo>
                  <a:cubicBezTo>
                    <a:pt x="79" y="146"/>
                    <a:pt x="83" y="142"/>
                    <a:pt x="83" y="136"/>
                  </a:cubicBezTo>
                  <a:cubicBezTo>
                    <a:pt x="83" y="131"/>
                    <a:pt x="79" y="126"/>
                    <a:pt x="73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239"/>
            <p:cNvSpPr>
              <a:spLocks/>
            </p:cNvSpPr>
            <p:nvPr/>
          </p:nvSpPr>
          <p:spPr bwMode="auto">
            <a:xfrm>
              <a:off x="1504951" y="760414"/>
              <a:ext cx="77788" cy="138113"/>
            </a:xfrm>
            <a:custGeom>
              <a:avLst/>
              <a:gdLst>
                <a:gd name="T0" fmla="*/ 74 w 84"/>
                <a:gd name="T1" fmla="*/ 127 h 147"/>
                <a:gd name="T2" fmla="*/ 36 w 84"/>
                <a:gd name="T3" fmla="*/ 111 h 147"/>
                <a:gd name="T4" fmla="*/ 20 w 84"/>
                <a:gd name="T5" fmla="*/ 74 h 147"/>
                <a:gd name="T6" fmla="*/ 36 w 84"/>
                <a:gd name="T7" fmla="*/ 36 h 147"/>
                <a:gd name="T8" fmla="*/ 74 w 84"/>
                <a:gd name="T9" fmla="*/ 20 h 147"/>
                <a:gd name="T10" fmla="*/ 84 w 84"/>
                <a:gd name="T11" fmla="*/ 10 h 147"/>
                <a:gd name="T12" fmla="*/ 74 w 84"/>
                <a:gd name="T13" fmla="*/ 0 h 147"/>
                <a:gd name="T14" fmla="*/ 21 w 84"/>
                <a:gd name="T15" fmla="*/ 22 h 147"/>
                <a:gd name="T16" fmla="*/ 0 w 84"/>
                <a:gd name="T17" fmla="*/ 74 h 147"/>
                <a:gd name="T18" fmla="*/ 21 w 84"/>
                <a:gd name="T19" fmla="*/ 125 h 147"/>
                <a:gd name="T20" fmla="*/ 74 w 84"/>
                <a:gd name="T21" fmla="*/ 147 h 147"/>
                <a:gd name="T22" fmla="*/ 84 w 84"/>
                <a:gd name="T23" fmla="*/ 137 h 147"/>
                <a:gd name="T24" fmla="*/ 74 w 84"/>
                <a:gd name="T25" fmla="*/ 12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47">
                  <a:moveTo>
                    <a:pt x="74" y="127"/>
                  </a:move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79" y="20"/>
                    <a:pt x="84" y="16"/>
                    <a:pt x="84" y="10"/>
                  </a:cubicBezTo>
                  <a:cubicBezTo>
                    <a:pt x="84" y="5"/>
                    <a:pt x="79" y="0"/>
                    <a:pt x="74" y="0"/>
                  </a:cubicBezTo>
                  <a:cubicBezTo>
                    <a:pt x="53" y="0"/>
                    <a:pt x="35" y="8"/>
                    <a:pt x="21" y="22"/>
                  </a:cubicBezTo>
                  <a:cubicBezTo>
                    <a:pt x="8" y="35"/>
                    <a:pt x="0" y="53"/>
                    <a:pt x="0" y="74"/>
                  </a:cubicBezTo>
                  <a:cubicBezTo>
                    <a:pt x="0" y="94"/>
                    <a:pt x="8" y="112"/>
                    <a:pt x="21" y="125"/>
                  </a:cubicBezTo>
                  <a:cubicBezTo>
                    <a:pt x="35" y="139"/>
                    <a:pt x="53" y="147"/>
                    <a:pt x="74" y="147"/>
                  </a:cubicBezTo>
                  <a:cubicBezTo>
                    <a:pt x="79" y="147"/>
                    <a:pt x="84" y="142"/>
                    <a:pt x="84" y="137"/>
                  </a:cubicBezTo>
                  <a:cubicBezTo>
                    <a:pt x="84" y="131"/>
                    <a:pt x="79" y="127"/>
                    <a:pt x="74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240"/>
            <p:cNvSpPr>
              <a:spLocks/>
            </p:cNvSpPr>
            <p:nvPr/>
          </p:nvSpPr>
          <p:spPr bwMode="auto">
            <a:xfrm>
              <a:off x="835026" y="2085976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2 w 147"/>
                <a:gd name="T5" fmla="*/ 112 h 147"/>
                <a:gd name="T6" fmla="*/ 74 w 147"/>
                <a:gd name="T7" fmla="*/ 127 h 147"/>
                <a:gd name="T8" fmla="*/ 36 w 147"/>
                <a:gd name="T9" fmla="*/ 112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2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22 w 147"/>
                <a:gd name="T27" fmla="*/ 22 h 147"/>
                <a:gd name="T28" fmla="*/ 0 w 147"/>
                <a:gd name="T29" fmla="*/ 74 h 147"/>
                <a:gd name="T30" fmla="*/ 74 w 147"/>
                <a:gd name="T31" fmla="*/ 147 h 147"/>
                <a:gd name="T32" fmla="*/ 147 w 147"/>
                <a:gd name="T33" fmla="*/ 74 h 147"/>
                <a:gd name="T34" fmla="*/ 137 w 147"/>
                <a:gd name="T35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9"/>
                    <a:pt x="121" y="102"/>
                    <a:pt x="112" y="112"/>
                  </a:cubicBezTo>
                  <a:cubicBezTo>
                    <a:pt x="102" y="121"/>
                    <a:pt x="89" y="127"/>
                    <a:pt x="74" y="127"/>
                  </a:cubicBezTo>
                  <a:cubicBezTo>
                    <a:pt x="59" y="127"/>
                    <a:pt x="45" y="121"/>
                    <a:pt x="36" y="112"/>
                  </a:cubicBezTo>
                  <a:cubicBezTo>
                    <a:pt x="26" y="102"/>
                    <a:pt x="20" y="89"/>
                    <a:pt x="20" y="74"/>
                  </a:cubicBezTo>
                  <a:cubicBezTo>
                    <a:pt x="20" y="59"/>
                    <a:pt x="26" y="46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9" y="20"/>
                    <a:pt x="102" y="26"/>
                    <a:pt x="112" y="36"/>
                  </a:cubicBezTo>
                  <a:cubicBezTo>
                    <a:pt x="121" y="46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53" y="0"/>
                    <a:pt x="35" y="8"/>
                    <a:pt x="22" y="22"/>
                  </a:cubicBezTo>
                  <a:cubicBezTo>
                    <a:pt x="8" y="35"/>
                    <a:pt x="0" y="54"/>
                    <a:pt x="0" y="74"/>
                  </a:cubicBezTo>
                  <a:cubicBezTo>
                    <a:pt x="0" y="115"/>
                    <a:pt x="33" y="147"/>
                    <a:pt x="74" y="147"/>
                  </a:cubicBezTo>
                  <a:cubicBezTo>
                    <a:pt x="114" y="147"/>
                    <a:pt x="147" y="115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241"/>
            <p:cNvSpPr>
              <a:spLocks/>
            </p:cNvSpPr>
            <p:nvPr/>
          </p:nvSpPr>
          <p:spPr bwMode="auto">
            <a:xfrm>
              <a:off x="2671763" y="2154239"/>
              <a:ext cx="138113" cy="138113"/>
            </a:xfrm>
            <a:custGeom>
              <a:avLst/>
              <a:gdLst>
                <a:gd name="T0" fmla="*/ 137 w 147"/>
                <a:gd name="T1" fmla="*/ 74 h 147"/>
                <a:gd name="T2" fmla="*/ 127 w 147"/>
                <a:gd name="T3" fmla="*/ 74 h 147"/>
                <a:gd name="T4" fmla="*/ 111 w 147"/>
                <a:gd name="T5" fmla="*/ 111 h 147"/>
                <a:gd name="T6" fmla="*/ 74 w 147"/>
                <a:gd name="T7" fmla="*/ 127 h 147"/>
                <a:gd name="T8" fmla="*/ 36 w 147"/>
                <a:gd name="T9" fmla="*/ 111 h 147"/>
                <a:gd name="T10" fmla="*/ 20 w 147"/>
                <a:gd name="T11" fmla="*/ 74 h 147"/>
                <a:gd name="T12" fmla="*/ 36 w 147"/>
                <a:gd name="T13" fmla="*/ 36 h 147"/>
                <a:gd name="T14" fmla="*/ 74 w 147"/>
                <a:gd name="T15" fmla="*/ 20 h 147"/>
                <a:gd name="T16" fmla="*/ 111 w 147"/>
                <a:gd name="T17" fmla="*/ 36 h 147"/>
                <a:gd name="T18" fmla="*/ 127 w 147"/>
                <a:gd name="T19" fmla="*/ 74 h 147"/>
                <a:gd name="T20" fmla="*/ 137 w 147"/>
                <a:gd name="T21" fmla="*/ 74 h 147"/>
                <a:gd name="T22" fmla="*/ 147 w 147"/>
                <a:gd name="T23" fmla="*/ 74 h 147"/>
                <a:gd name="T24" fmla="*/ 74 w 147"/>
                <a:gd name="T25" fmla="*/ 0 h 147"/>
                <a:gd name="T26" fmla="*/ 0 w 147"/>
                <a:gd name="T27" fmla="*/ 74 h 147"/>
                <a:gd name="T28" fmla="*/ 74 w 147"/>
                <a:gd name="T29" fmla="*/ 147 h 147"/>
                <a:gd name="T30" fmla="*/ 147 w 147"/>
                <a:gd name="T31" fmla="*/ 74 h 147"/>
                <a:gd name="T32" fmla="*/ 137 w 147"/>
                <a:gd name="T33" fmla="*/ 7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7" h="147">
                  <a:moveTo>
                    <a:pt x="137" y="74"/>
                  </a:moveTo>
                  <a:cubicBezTo>
                    <a:pt x="127" y="74"/>
                    <a:pt x="127" y="74"/>
                    <a:pt x="127" y="74"/>
                  </a:cubicBezTo>
                  <a:cubicBezTo>
                    <a:pt x="127" y="88"/>
                    <a:pt x="121" y="102"/>
                    <a:pt x="111" y="111"/>
                  </a:cubicBezTo>
                  <a:cubicBezTo>
                    <a:pt x="102" y="121"/>
                    <a:pt x="88" y="127"/>
                    <a:pt x="74" y="127"/>
                  </a:cubicBezTo>
                  <a:cubicBezTo>
                    <a:pt x="59" y="127"/>
                    <a:pt x="45" y="121"/>
                    <a:pt x="36" y="111"/>
                  </a:cubicBezTo>
                  <a:cubicBezTo>
                    <a:pt x="26" y="102"/>
                    <a:pt x="20" y="88"/>
                    <a:pt x="20" y="74"/>
                  </a:cubicBezTo>
                  <a:cubicBezTo>
                    <a:pt x="20" y="59"/>
                    <a:pt x="26" y="45"/>
                    <a:pt x="36" y="36"/>
                  </a:cubicBezTo>
                  <a:cubicBezTo>
                    <a:pt x="45" y="26"/>
                    <a:pt x="59" y="20"/>
                    <a:pt x="74" y="20"/>
                  </a:cubicBezTo>
                  <a:cubicBezTo>
                    <a:pt x="88" y="20"/>
                    <a:pt x="102" y="26"/>
                    <a:pt x="111" y="36"/>
                  </a:cubicBezTo>
                  <a:cubicBezTo>
                    <a:pt x="121" y="45"/>
                    <a:pt x="127" y="59"/>
                    <a:pt x="127" y="74"/>
                  </a:cubicBezTo>
                  <a:cubicBezTo>
                    <a:pt x="137" y="74"/>
                    <a:pt x="137" y="74"/>
                    <a:pt x="13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33"/>
                    <a:pt x="114" y="0"/>
                    <a:pt x="74" y="0"/>
                  </a:cubicBezTo>
                  <a:cubicBezTo>
                    <a:pt x="33" y="0"/>
                    <a:pt x="0" y="33"/>
                    <a:pt x="0" y="74"/>
                  </a:cubicBezTo>
                  <a:cubicBezTo>
                    <a:pt x="0" y="114"/>
                    <a:pt x="33" y="147"/>
                    <a:pt x="74" y="147"/>
                  </a:cubicBezTo>
                  <a:cubicBezTo>
                    <a:pt x="114" y="147"/>
                    <a:pt x="147" y="114"/>
                    <a:pt x="147" y="74"/>
                  </a:cubicBezTo>
                  <a:cubicBezTo>
                    <a:pt x="137" y="74"/>
                    <a:pt x="137" y="74"/>
                    <a:pt x="137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242"/>
            <p:cNvSpPr>
              <a:spLocks/>
            </p:cNvSpPr>
            <p:nvPr/>
          </p:nvSpPr>
          <p:spPr bwMode="auto">
            <a:xfrm>
              <a:off x="2625726" y="1265239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2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2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2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2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1287463" y="1323976"/>
              <a:ext cx="136525" cy="136525"/>
            </a:xfrm>
            <a:custGeom>
              <a:avLst/>
              <a:gdLst>
                <a:gd name="T0" fmla="*/ 10 w 146"/>
                <a:gd name="T1" fmla="*/ 10 h 146"/>
                <a:gd name="T2" fmla="*/ 10 w 146"/>
                <a:gd name="T3" fmla="*/ 20 h 146"/>
                <a:gd name="T4" fmla="*/ 126 w 146"/>
                <a:gd name="T5" fmla="*/ 20 h 146"/>
                <a:gd name="T6" fmla="*/ 126 w 146"/>
                <a:gd name="T7" fmla="*/ 126 h 146"/>
                <a:gd name="T8" fmla="*/ 20 w 146"/>
                <a:gd name="T9" fmla="*/ 126 h 146"/>
                <a:gd name="T10" fmla="*/ 20 w 146"/>
                <a:gd name="T11" fmla="*/ 10 h 146"/>
                <a:gd name="T12" fmla="*/ 10 w 146"/>
                <a:gd name="T13" fmla="*/ 10 h 146"/>
                <a:gd name="T14" fmla="*/ 10 w 146"/>
                <a:gd name="T15" fmla="*/ 20 h 146"/>
                <a:gd name="T16" fmla="*/ 10 w 146"/>
                <a:gd name="T17" fmla="*/ 10 h 146"/>
                <a:gd name="T18" fmla="*/ 0 w 146"/>
                <a:gd name="T19" fmla="*/ 10 h 146"/>
                <a:gd name="T20" fmla="*/ 0 w 146"/>
                <a:gd name="T21" fmla="*/ 136 h 146"/>
                <a:gd name="T22" fmla="*/ 3 w 146"/>
                <a:gd name="T23" fmla="*/ 144 h 146"/>
                <a:gd name="T24" fmla="*/ 10 w 146"/>
                <a:gd name="T25" fmla="*/ 146 h 146"/>
                <a:gd name="T26" fmla="*/ 136 w 146"/>
                <a:gd name="T27" fmla="*/ 146 h 146"/>
                <a:gd name="T28" fmla="*/ 143 w 146"/>
                <a:gd name="T29" fmla="*/ 144 h 146"/>
                <a:gd name="T30" fmla="*/ 146 w 146"/>
                <a:gd name="T31" fmla="*/ 136 h 146"/>
                <a:gd name="T32" fmla="*/ 146 w 146"/>
                <a:gd name="T33" fmla="*/ 10 h 146"/>
                <a:gd name="T34" fmla="*/ 143 w 146"/>
                <a:gd name="T35" fmla="*/ 3 h 146"/>
                <a:gd name="T36" fmla="*/ 136 w 146"/>
                <a:gd name="T37" fmla="*/ 0 h 146"/>
                <a:gd name="T38" fmla="*/ 10 w 146"/>
                <a:gd name="T39" fmla="*/ 0 h 146"/>
                <a:gd name="T40" fmla="*/ 3 w 146"/>
                <a:gd name="T41" fmla="*/ 3 h 146"/>
                <a:gd name="T42" fmla="*/ 0 w 146"/>
                <a:gd name="T43" fmla="*/ 10 h 146"/>
                <a:gd name="T44" fmla="*/ 10 w 146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4" y="145"/>
                    <a:pt x="7" y="146"/>
                    <a:pt x="10" y="146"/>
                  </a:cubicBezTo>
                  <a:cubicBezTo>
                    <a:pt x="136" y="146"/>
                    <a:pt x="136" y="146"/>
                    <a:pt x="136" y="146"/>
                  </a:cubicBezTo>
                  <a:cubicBezTo>
                    <a:pt x="139" y="146"/>
                    <a:pt x="141" y="145"/>
                    <a:pt x="143" y="144"/>
                  </a:cubicBezTo>
                  <a:cubicBezTo>
                    <a:pt x="145" y="142"/>
                    <a:pt x="146" y="139"/>
                    <a:pt x="146" y="136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6" y="7"/>
                    <a:pt x="145" y="5"/>
                    <a:pt x="143" y="3"/>
                  </a:cubicBezTo>
                  <a:cubicBezTo>
                    <a:pt x="141" y="1"/>
                    <a:pt x="139" y="0"/>
                    <a:pt x="13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4" y="1"/>
                    <a:pt x="3" y="3"/>
                  </a:cubicBezTo>
                  <a:cubicBezTo>
                    <a:pt x="1" y="5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244"/>
            <p:cNvSpPr>
              <a:spLocks/>
            </p:cNvSpPr>
            <p:nvPr/>
          </p:nvSpPr>
          <p:spPr bwMode="auto">
            <a:xfrm>
              <a:off x="1281113" y="2079626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39"/>
                    <a:pt x="1" y="142"/>
                    <a:pt x="3" y="144"/>
                  </a:cubicBezTo>
                  <a:cubicBezTo>
                    <a:pt x="5" y="146"/>
                    <a:pt x="8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6" y="142"/>
                    <a:pt x="147" y="139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6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245"/>
            <p:cNvSpPr>
              <a:spLocks/>
            </p:cNvSpPr>
            <p:nvPr/>
          </p:nvSpPr>
          <p:spPr bwMode="auto">
            <a:xfrm>
              <a:off x="2625726" y="2654301"/>
              <a:ext cx="138113" cy="136525"/>
            </a:xfrm>
            <a:custGeom>
              <a:avLst/>
              <a:gdLst>
                <a:gd name="T0" fmla="*/ 10 w 147"/>
                <a:gd name="T1" fmla="*/ 10 h 146"/>
                <a:gd name="T2" fmla="*/ 10 w 147"/>
                <a:gd name="T3" fmla="*/ 20 h 146"/>
                <a:gd name="T4" fmla="*/ 127 w 147"/>
                <a:gd name="T5" fmla="*/ 20 h 146"/>
                <a:gd name="T6" fmla="*/ 127 w 147"/>
                <a:gd name="T7" fmla="*/ 126 h 146"/>
                <a:gd name="T8" fmla="*/ 20 w 147"/>
                <a:gd name="T9" fmla="*/ 126 h 146"/>
                <a:gd name="T10" fmla="*/ 20 w 147"/>
                <a:gd name="T11" fmla="*/ 10 h 146"/>
                <a:gd name="T12" fmla="*/ 10 w 147"/>
                <a:gd name="T13" fmla="*/ 10 h 146"/>
                <a:gd name="T14" fmla="*/ 10 w 147"/>
                <a:gd name="T15" fmla="*/ 20 h 146"/>
                <a:gd name="T16" fmla="*/ 10 w 147"/>
                <a:gd name="T17" fmla="*/ 10 h 146"/>
                <a:gd name="T18" fmla="*/ 0 w 147"/>
                <a:gd name="T19" fmla="*/ 10 h 146"/>
                <a:gd name="T20" fmla="*/ 0 w 147"/>
                <a:gd name="T21" fmla="*/ 136 h 146"/>
                <a:gd name="T22" fmla="*/ 3 w 147"/>
                <a:gd name="T23" fmla="*/ 143 h 146"/>
                <a:gd name="T24" fmla="*/ 10 w 147"/>
                <a:gd name="T25" fmla="*/ 146 h 146"/>
                <a:gd name="T26" fmla="*/ 137 w 147"/>
                <a:gd name="T27" fmla="*/ 146 h 146"/>
                <a:gd name="T28" fmla="*/ 144 w 147"/>
                <a:gd name="T29" fmla="*/ 143 h 146"/>
                <a:gd name="T30" fmla="*/ 147 w 147"/>
                <a:gd name="T31" fmla="*/ 136 h 146"/>
                <a:gd name="T32" fmla="*/ 147 w 147"/>
                <a:gd name="T33" fmla="*/ 10 h 146"/>
                <a:gd name="T34" fmla="*/ 144 w 147"/>
                <a:gd name="T35" fmla="*/ 3 h 146"/>
                <a:gd name="T36" fmla="*/ 137 w 147"/>
                <a:gd name="T37" fmla="*/ 0 h 146"/>
                <a:gd name="T38" fmla="*/ 10 w 147"/>
                <a:gd name="T39" fmla="*/ 0 h 146"/>
                <a:gd name="T40" fmla="*/ 3 w 147"/>
                <a:gd name="T41" fmla="*/ 3 h 146"/>
                <a:gd name="T42" fmla="*/ 0 w 147"/>
                <a:gd name="T43" fmla="*/ 10 h 146"/>
                <a:gd name="T44" fmla="*/ 10 w 147"/>
                <a:gd name="T45" fmla="*/ 1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6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6"/>
                    <a:pt x="127" y="126"/>
                    <a:pt x="127" y="126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39"/>
                    <a:pt x="1" y="141"/>
                    <a:pt x="3" y="143"/>
                  </a:cubicBezTo>
                  <a:cubicBezTo>
                    <a:pt x="5" y="145"/>
                    <a:pt x="8" y="146"/>
                    <a:pt x="10" y="146"/>
                  </a:cubicBezTo>
                  <a:cubicBezTo>
                    <a:pt x="137" y="146"/>
                    <a:pt x="137" y="146"/>
                    <a:pt x="137" y="146"/>
                  </a:cubicBezTo>
                  <a:cubicBezTo>
                    <a:pt x="139" y="146"/>
                    <a:pt x="142" y="145"/>
                    <a:pt x="144" y="143"/>
                  </a:cubicBezTo>
                  <a:cubicBezTo>
                    <a:pt x="146" y="141"/>
                    <a:pt x="147" y="139"/>
                    <a:pt x="147" y="136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7"/>
                    <a:pt x="146" y="4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5" y="1"/>
                    <a:pt x="3" y="3"/>
                  </a:cubicBezTo>
                  <a:cubicBezTo>
                    <a:pt x="1" y="4"/>
                    <a:pt x="0" y="7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246"/>
            <p:cNvSpPr>
              <a:spLocks/>
            </p:cNvSpPr>
            <p:nvPr/>
          </p:nvSpPr>
          <p:spPr bwMode="auto">
            <a:xfrm>
              <a:off x="2135188" y="760414"/>
              <a:ext cx="136525" cy="138113"/>
            </a:xfrm>
            <a:custGeom>
              <a:avLst/>
              <a:gdLst>
                <a:gd name="T0" fmla="*/ 10 w 147"/>
                <a:gd name="T1" fmla="*/ 10 h 147"/>
                <a:gd name="T2" fmla="*/ 10 w 147"/>
                <a:gd name="T3" fmla="*/ 20 h 147"/>
                <a:gd name="T4" fmla="*/ 127 w 147"/>
                <a:gd name="T5" fmla="*/ 20 h 147"/>
                <a:gd name="T6" fmla="*/ 127 w 147"/>
                <a:gd name="T7" fmla="*/ 127 h 147"/>
                <a:gd name="T8" fmla="*/ 20 w 147"/>
                <a:gd name="T9" fmla="*/ 127 h 147"/>
                <a:gd name="T10" fmla="*/ 20 w 147"/>
                <a:gd name="T11" fmla="*/ 10 h 147"/>
                <a:gd name="T12" fmla="*/ 10 w 147"/>
                <a:gd name="T13" fmla="*/ 10 h 147"/>
                <a:gd name="T14" fmla="*/ 10 w 147"/>
                <a:gd name="T15" fmla="*/ 20 h 147"/>
                <a:gd name="T16" fmla="*/ 10 w 147"/>
                <a:gd name="T17" fmla="*/ 10 h 147"/>
                <a:gd name="T18" fmla="*/ 0 w 147"/>
                <a:gd name="T19" fmla="*/ 10 h 147"/>
                <a:gd name="T20" fmla="*/ 0 w 147"/>
                <a:gd name="T21" fmla="*/ 137 h 147"/>
                <a:gd name="T22" fmla="*/ 3 w 147"/>
                <a:gd name="T23" fmla="*/ 144 h 147"/>
                <a:gd name="T24" fmla="*/ 10 w 147"/>
                <a:gd name="T25" fmla="*/ 147 h 147"/>
                <a:gd name="T26" fmla="*/ 137 w 147"/>
                <a:gd name="T27" fmla="*/ 147 h 147"/>
                <a:gd name="T28" fmla="*/ 144 w 147"/>
                <a:gd name="T29" fmla="*/ 144 h 147"/>
                <a:gd name="T30" fmla="*/ 147 w 147"/>
                <a:gd name="T31" fmla="*/ 137 h 147"/>
                <a:gd name="T32" fmla="*/ 147 w 147"/>
                <a:gd name="T33" fmla="*/ 10 h 147"/>
                <a:gd name="T34" fmla="*/ 144 w 147"/>
                <a:gd name="T35" fmla="*/ 3 h 147"/>
                <a:gd name="T36" fmla="*/ 137 w 147"/>
                <a:gd name="T37" fmla="*/ 0 h 147"/>
                <a:gd name="T38" fmla="*/ 10 w 147"/>
                <a:gd name="T39" fmla="*/ 0 h 147"/>
                <a:gd name="T40" fmla="*/ 3 w 147"/>
                <a:gd name="T41" fmla="*/ 3 h 147"/>
                <a:gd name="T42" fmla="*/ 0 w 147"/>
                <a:gd name="T43" fmla="*/ 10 h 147"/>
                <a:gd name="T44" fmla="*/ 10 w 147"/>
                <a:gd name="T45" fmla="*/ 1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147">
                  <a:moveTo>
                    <a:pt x="10" y="1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27"/>
                    <a:pt x="127" y="127"/>
                    <a:pt x="127" y="127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0"/>
                    <a:pt x="1" y="142"/>
                    <a:pt x="3" y="144"/>
                  </a:cubicBezTo>
                  <a:cubicBezTo>
                    <a:pt x="5" y="146"/>
                    <a:pt x="7" y="147"/>
                    <a:pt x="10" y="147"/>
                  </a:cubicBezTo>
                  <a:cubicBezTo>
                    <a:pt x="137" y="147"/>
                    <a:pt x="137" y="147"/>
                    <a:pt x="137" y="147"/>
                  </a:cubicBezTo>
                  <a:cubicBezTo>
                    <a:pt x="139" y="147"/>
                    <a:pt x="142" y="146"/>
                    <a:pt x="144" y="144"/>
                  </a:cubicBezTo>
                  <a:cubicBezTo>
                    <a:pt x="145" y="142"/>
                    <a:pt x="147" y="140"/>
                    <a:pt x="147" y="137"/>
                  </a:cubicBezTo>
                  <a:cubicBezTo>
                    <a:pt x="147" y="10"/>
                    <a:pt x="147" y="10"/>
                    <a:pt x="147" y="10"/>
                  </a:cubicBezTo>
                  <a:cubicBezTo>
                    <a:pt x="147" y="8"/>
                    <a:pt x="145" y="5"/>
                    <a:pt x="144" y="3"/>
                  </a:cubicBezTo>
                  <a:cubicBezTo>
                    <a:pt x="142" y="1"/>
                    <a:pt x="139" y="0"/>
                    <a:pt x="13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10" y="10"/>
                    <a:pt x="10" y="10"/>
                    <a:pt x="10" y="1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247"/>
            <p:cNvSpPr>
              <a:spLocks/>
            </p:cNvSpPr>
            <p:nvPr/>
          </p:nvSpPr>
          <p:spPr bwMode="auto">
            <a:xfrm>
              <a:off x="1909763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5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2 w 78"/>
                <a:gd name="T21" fmla="*/ 24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1" y="46"/>
                    <a:pt x="60" y="45"/>
                  </a:cubicBezTo>
                  <a:cubicBezTo>
                    <a:pt x="58" y="43"/>
                    <a:pt x="56" y="39"/>
                    <a:pt x="53" y="35"/>
                  </a:cubicBezTo>
                  <a:cubicBezTo>
                    <a:pt x="50" y="28"/>
                    <a:pt x="46" y="20"/>
                    <a:pt x="39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  <a:cubicBezTo>
                    <a:pt x="13" y="20"/>
                    <a:pt x="15" y="20"/>
                    <a:pt x="18" y="21"/>
                  </a:cubicBezTo>
                  <a:cubicBezTo>
                    <a:pt x="19" y="22"/>
                    <a:pt x="21" y="23"/>
                    <a:pt x="22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2" y="55"/>
                  </a:cubicBezTo>
                  <a:cubicBezTo>
                    <a:pt x="45" y="58"/>
                    <a:pt x="48" y="62"/>
                    <a:pt x="53" y="65"/>
                  </a:cubicBezTo>
                  <a:cubicBezTo>
                    <a:pt x="57" y="67"/>
                    <a:pt x="62" y="69"/>
                    <a:pt x="68" y="69"/>
                  </a:cubicBezTo>
                  <a:cubicBezTo>
                    <a:pt x="73" y="69"/>
                    <a:pt x="78" y="64"/>
                    <a:pt x="78" y="59"/>
                  </a:cubicBezTo>
                  <a:cubicBezTo>
                    <a:pt x="78" y="53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248"/>
            <p:cNvSpPr>
              <a:spLocks/>
            </p:cNvSpPr>
            <p:nvPr/>
          </p:nvSpPr>
          <p:spPr bwMode="auto">
            <a:xfrm>
              <a:off x="2019301" y="1919289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5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249"/>
            <p:cNvSpPr>
              <a:spLocks/>
            </p:cNvSpPr>
            <p:nvPr/>
          </p:nvSpPr>
          <p:spPr bwMode="auto">
            <a:xfrm>
              <a:off x="196532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6" y="37"/>
                    <a:pt x="49" y="30"/>
                    <a:pt x="53" y="26"/>
                  </a:cubicBezTo>
                  <a:cubicBezTo>
                    <a:pt x="55" y="24"/>
                    <a:pt x="57" y="23"/>
                    <a:pt x="59" y="21"/>
                  </a:cubicBezTo>
                  <a:cubicBezTo>
                    <a:pt x="62" y="20"/>
                    <a:pt x="64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4"/>
                    <a:pt x="45" y="6"/>
                    <a:pt x="42" y="9"/>
                  </a:cubicBezTo>
                  <a:cubicBezTo>
                    <a:pt x="37" y="13"/>
                    <a:pt x="34" y="19"/>
                    <a:pt x="31" y="24"/>
                  </a:cubicBezTo>
                  <a:cubicBezTo>
                    <a:pt x="26" y="31"/>
                    <a:pt x="23" y="38"/>
                    <a:pt x="19" y="43"/>
                  </a:cubicBezTo>
                  <a:cubicBezTo>
                    <a:pt x="18" y="45"/>
                    <a:pt x="16" y="47"/>
                    <a:pt x="15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250"/>
            <p:cNvSpPr>
              <a:spLocks/>
            </p:cNvSpPr>
            <p:nvPr/>
          </p:nvSpPr>
          <p:spPr bwMode="auto">
            <a:xfrm>
              <a:off x="2073276" y="1919289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3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2219326" y="2771776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1 w 78"/>
                <a:gd name="T5" fmla="*/ 45 h 69"/>
                <a:gd name="T6" fmla="*/ 54 w 78"/>
                <a:gd name="T7" fmla="*/ 35 h 69"/>
                <a:gd name="T8" fmla="*/ 40 w 78"/>
                <a:gd name="T9" fmla="*/ 13 h 69"/>
                <a:gd name="T10" fmla="*/ 27 w 78"/>
                <a:gd name="T11" fmla="*/ 3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1 h 69"/>
                <a:gd name="T20" fmla="*/ 23 w 78"/>
                <a:gd name="T21" fmla="*/ 24 h 69"/>
                <a:gd name="T22" fmla="*/ 30 w 78"/>
                <a:gd name="T23" fmla="*/ 34 h 69"/>
                <a:gd name="T24" fmla="*/ 43 w 78"/>
                <a:gd name="T25" fmla="*/ 55 h 69"/>
                <a:gd name="T26" fmla="*/ 53 w 78"/>
                <a:gd name="T27" fmla="*/ 64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8" y="43"/>
                    <a:pt x="56" y="39"/>
                    <a:pt x="54" y="35"/>
                  </a:cubicBezTo>
                  <a:cubicBezTo>
                    <a:pt x="50" y="28"/>
                    <a:pt x="46" y="20"/>
                    <a:pt x="40" y="13"/>
                  </a:cubicBezTo>
                  <a:cubicBezTo>
                    <a:pt x="36" y="9"/>
                    <a:pt x="32" y="6"/>
                    <a:pt x="27" y="3"/>
                  </a:cubicBezTo>
                  <a:cubicBezTo>
                    <a:pt x="22" y="1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3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5" y="26"/>
                    <a:pt x="28" y="30"/>
                    <a:pt x="30" y="34"/>
                  </a:cubicBezTo>
                  <a:cubicBezTo>
                    <a:pt x="34" y="40"/>
                    <a:pt x="37" y="48"/>
                    <a:pt x="43" y="55"/>
                  </a:cubicBezTo>
                  <a:cubicBezTo>
                    <a:pt x="45" y="58"/>
                    <a:pt x="49" y="62"/>
                    <a:pt x="53" y="64"/>
                  </a:cubicBezTo>
                  <a:cubicBezTo>
                    <a:pt x="57" y="67"/>
                    <a:pt x="63" y="69"/>
                    <a:pt x="68" y="69"/>
                  </a:cubicBezTo>
                  <a:cubicBezTo>
                    <a:pt x="74" y="69"/>
                    <a:pt x="78" y="64"/>
                    <a:pt x="78" y="59"/>
                  </a:cubicBezTo>
                  <a:cubicBezTo>
                    <a:pt x="78" y="53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2328863" y="2771776"/>
              <a:ext cx="73025" cy="65088"/>
            </a:xfrm>
            <a:custGeom>
              <a:avLst/>
              <a:gdLst>
                <a:gd name="T0" fmla="*/ 69 w 79"/>
                <a:gd name="T1" fmla="*/ 49 h 69"/>
                <a:gd name="T2" fmla="*/ 64 w 79"/>
                <a:gd name="T3" fmla="*/ 48 h 69"/>
                <a:gd name="T4" fmla="*/ 61 w 79"/>
                <a:gd name="T5" fmla="*/ 45 h 69"/>
                <a:gd name="T6" fmla="*/ 54 w 79"/>
                <a:gd name="T7" fmla="*/ 35 h 69"/>
                <a:gd name="T8" fmla="*/ 40 w 79"/>
                <a:gd name="T9" fmla="*/ 13 h 69"/>
                <a:gd name="T10" fmla="*/ 28 w 79"/>
                <a:gd name="T11" fmla="*/ 3 h 69"/>
                <a:gd name="T12" fmla="*/ 10 w 79"/>
                <a:gd name="T13" fmla="*/ 0 h 69"/>
                <a:gd name="T14" fmla="*/ 0 w 79"/>
                <a:gd name="T15" fmla="*/ 10 h 69"/>
                <a:gd name="T16" fmla="*/ 10 w 79"/>
                <a:gd name="T17" fmla="*/ 20 h 69"/>
                <a:gd name="T18" fmla="*/ 18 w 79"/>
                <a:gd name="T19" fmla="*/ 21 h 69"/>
                <a:gd name="T20" fmla="*/ 23 w 79"/>
                <a:gd name="T21" fmla="*/ 24 h 69"/>
                <a:gd name="T22" fmla="*/ 31 w 79"/>
                <a:gd name="T23" fmla="*/ 34 h 69"/>
                <a:gd name="T24" fmla="*/ 43 w 79"/>
                <a:gd name="T25" fmla="*/ 55 h 69"/>
                <a:gd name="T26" fmla="*/ 53 w 79"/>
                <a:gd name="T27" fmla="*/ 64 h 69"/>
                <a:gd name="T28" fmla="*/ 69 w 79"/>
                <a:gd name="T29" fmla="*/ 69 h 69"/>
                <a:gd name="T30" fmla="*/ 79 w 79"/>
                <a:gd name="T31" fmla="*/ 59 h 69"/>
                <a:gd name="T32" fmla="*/ 69 w 79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69">
                  <a:moveTo>
                    <a:pt x="69" y="49"/>
                  </a:moveTo>
                  <a:cubicBezTo>
                    <a:pt x="67" y="49"/>
                    <a:pt x="65" y="48"/>
                    <a:pt x="64" y="48"/>
                  </a:cubicBezTo>
                  <a:cubicBezTo>
                    <a:pt x="63" y="47"/>
                    <a:pt x="62" y="46"/>
                    <a:pt x="61" y="45"/>
                  </a:cubicBezTo>
                  <a:cubicBezTo>
                    <a:pt x="59" y="43"/>
                    <a:pt x="56" y="39"/>
                    <a:pt x="54" y="35"/>
                  </a:cubicBezTo>
                  <a:cubicBezTo>
                    <a:pt x="50" y="28"/>
                    <a:pt x="47" y="20"/>
                    <a:pt x="40" y="13"/>
                  </a:cubicBezTo>
                  <a:cubicBezTo>
                    <a:pt x="37" y="9"/>
                    <a:pt x="33" y="6"/>
                    <a:pt x="28" y="3"/>
                  </a:cubicBezTo>
                  <a:cubicBezTo>
                    <a:pt x="23" y="1"/>
                    <a:pt x="17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14" y="20"/>
                    <a:pt x="16" y="20"/>
                    <a:pt x="18" y="21"/>
                  </a:cubicBezTo>
                  <a:cubicBezTo>
                    <a:pt x="20" y="22"/>
                    <a:pt x="21" y="23"/>
                    <a:pt x="23" y="24"/>
                  </a:cubicBezTo>
                  <a:cubicBezTo>
                    <a:pt x="26" y="26"/>
                    <a:pt x="28" y="30"/>
                    <a:pt x="31" y="34"/>
                  </a:cubicBezTo>
                  <a:cubicBezTo>
                    <a:pt x="34" y="40"/>
                    <a:pt x="38" y="48"/>
                    <a:pt x="43" y="55"/>
                  </a:cubicBezTo>
                  <a:cubicBezTo>
                    <a:pt x="46" y="58"/>
                    <a:pt x="49" y="62"/>
                    <a:pt x="53" y="64"/>
                  </a:cubicBezTo>
                  <a:cubicBezTo>
                    <a:pt x="58" y="67"/>
                    <a:pt x="63" y="69"/>
                    <a:pt x="69" y="69"/>
                  </a:cubicBezTo>
                  <a:cubicBezTo>
                    <a:pt x="74" y="69"/>
                    <a:pt x="79" y="64"/>
                    <a:pt x="79" y="59"/>
                  </a:cubicBezTo>
                  <a:cubicBezTo>
                    <a:pt x="79" y="53"/>
                    <a:pt x="74" y="49"/>
                    <a:pt x="6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2274888" y="2771776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5 h 69"/>
                <a:gd name="T4" fmla="*/ 33 w 78"/>
                <a:gd name="T5" fmla="*/ 59 h 69"/>
                <a:gd name="T6" fmla="*/ 42 w 78"/>
                <a:gd name="T7" fmla="*/ 44 h 69"/>
                <a:gd name="T8" fmla="*/ 54 w 78"/>
                <a:gd name="T9" fmla="*/ 26 h 69"/>
                <a:gd name="T10" fmla="*/ 60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2 h 69"/>
                <a:gd name="T20" fmla="*/ 43 w 78"/>
                <a:gd name="T21" fmla="*/ 9 h 69"/>
                <a:gd name="T22" fmla="*/ 31 w 78"/>
                <a:gd name="T23" fmla="*/ 24 h 69"/>
                <a:gd name="T24" fmla="*/ 20 w 78"/>
                <a:gd name="T25" fmla="*/ 43 h 69"/>
                <a:gd name="T26" fmla="*/ 15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7"/>
                    <a:pt x="24" y="65"/>
                  </a:cubicBezTo>
                  <a:cubicBezTo>
                    <a:pt x="27" y="64"/>
                    <a:pt x="30" y="61"/>
                    <a:pt x="33" y="59"/>
                  </a:cubicBezTo>
                  <a:cubicBezTo>
                    <a:pt x="37" y="54"/>
                    <a:pt x="40" y="49"/>
                    <a:pt x="42" y="44"/>
                  </a:cubicBezTo>
                  <a:cubicBezTo>
                    <a:pt x="46" y="37"/>
                    <a:pt x="50" y="30"/>
                    <a:pt x="54" y="26"/>
                  </a:cubicBezTo>
                  <a:cubicBezTo>
                    <a:pt x="56" y="24"/>
                    <a:pt x="58" y="22"/>
                    <a:pt x="60" y="21"/>
                  </a:cubicBezTo>
                  <a:cubicBezTo>
                    <a:pt x="62" y="20"/>
                    <a:pt x="65" y="20"/>
                    <a:pt x="68" y="20"/>
                  </a:cubicBezTo>
                  <a:cubicBezTo>
                    <a:pt x="74" y="20"/>
                    <a:pt x="78" y="15"/>
                    <a:pt x="78" y="10"/>
                  </a:cubicBezTo>
                  <a:cubicBezTo>
                    <a:pt x="78" y="4"/>
                    <a:pt x="74" y="0"/>
                    <a:pt x="68" y="0"/>
                  </a:cubicBezTo>
                  <a:cubicBezTo>
                    <a:pt x="63" y="0"/>
                    <a:pt x="58" y="1"/>
                    <a:pt x="53" y="2"/>
                  </a:cubicBezTo>
                  <a:cubicBezTo>
                    <a:pt x="49" y="4"/>
                    <a:pt x="46" y="6"/>
                    <a:pt x="43" y="9"/>
                  </a:cubicBezTo>
                  <a:cubicBezTo>
                    <a:pt x="38" y="13"/>
                    <a:pt x="34" y="19"/>
                    <a:pt x="31" y="24"/>
                  </a:cubicBezTo>
                  <a:cubicBezTo>
                    <a:pt x="26" y="31"/>
                    <a:pt x="23" y="38"/>
                    <a:pt x="20" y="43"/>
                  </a:cubicBezTo>
                  <a:cubicBezTo>
                    <a:pt x="18" y="45"/>
                    <a:pt x="17" y="47"/>
                    <a:pt x="15" y="47"/>
                  </a:cubicBezTo>
                  <a:cubicBezTo>
                    <a:pt x="14" y="48"/>
                    <a:pt x="13" y="49"/>
                    <a:pt x="10" y="49"/>
                  </a:cubicBezTo>
                  <a:cubicBezTo>
                    <a:pt x="5" y="49"/>
                    <a:pt x="0" y="53"/>
                    <a:pt x="0" y="59"/>
                  </a:cubicBezTo>
                  <a:cubicBezTo>
                    <a:pt x="0" y="64"/>
                    <a:pt x="5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254"/>
            <p:cNvSpPr>
              <a:spLocks/>
            </p:cNvSpPr>
            <p:nvPr/>
          </p:nvSpPr>
          <p:spPr bwMode="auto">
            <a:xfrm>
              <a:off x="2384426" y="2771776"/>
              <a:ext cx="71438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5 h 69"/>
                <a:gd name="T4" fmla="*/ 32 w 78"/>
                <a:gd name="T5" fmla="*/ 59 h 69"/>
                <a:gd name="T6" fmla="*/ 42 w 78"/>
                <a:gd name="T7" fmla="*/ 44 h 69"/>
                <a:gd name="T8" fmla="*/ 53 w 78"/>
                <a:gd name="T9" fmla="*/ 26 h 69"/>
                <a:gd name="T10" fmla="*/ 59 w 78"/>
                <a:gd name="T11" fmla="*/ 21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2 w 78"/>
                <a:gd name="T19" fmla="*/ 2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4 w 78"/>
                <a:gd name="T27" fmla="*/ 47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  <a:gd name="T34" fmla="*/ 10 w 78"/>
                <a:gd name="T35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4" y="69"/>
                    <a:pt x="19" y="67"/>
                    <a:pt x="23" y="65"/>
                  </a:cubicBezTo>
                  <a:cubicBezTo>
                    <a:pt x="27" y="64"/>
                    <a:pt x="29" y="61"/>
                    <a:pt x="32" y="59"/>
                  </a:cubicBezTo>
                  <a:cubicBezTo>
                    <a:pt x="36" y="54"/>
                    <a:pt x="39" y="49"/>
                    <a:pt x="42" y="44"/>
                  </a:cubicBezTo>
                  <a:cubicBezTo>
                    <a:pt x="45" y="37"/>
                    <a:pt x="49" y="30"/>
                    <a:pt x="53" y="26"/>
                  </a:cubicBezTo>
                  <a:cubicBezTo>
                    <a:pt x="55" y="24"/>
                    <a:pt x="57" y="22"/>
                    <a:pt x="59" y="21"/>
                  </a:cubicBezTo>
                  <a:cubicBezTo>
                    <a:pt x="61" y="20"/>
                    <a:pt x="64" y="20"/>
                    <a:pt x="68" y="20"/>
                  </a:cubicBezTo>
                  <a:cubicBezTo>
                    <a:pt x="73" y="20"/>
                    <a:pt x="78" y="15"/>
                    <a:pt x="78" y="10"/>
                  </a:cubicBezTo>
                  <a:cubicBezTo>
                    <a:pt x="78" y="4"/>
                    <a:pt x="73" y="0"/>
                    <a:pt x="68" y="0"/>
                  </a:cubicBezTo>
                  <a:cubicBezTo>
                    <a:pt x="62" y="0"/>
                    <a:pt x="57" y="1"/>
                    <a:pt x="52" y="2"/>
                  </a:cubicBezTo>
                  <a:cubicBezTo>
                    <a:pt x="48" y="4"/>
                    <a:pt x="45" y="6"/>
                    <a:pt x="42" y="9"/>
                  </a:cubicBezTo>
                  <a:cubicBezTo>
                    <a:pt x="37" y="13"/>
                    <a:pt x="33" y="19"/>
                    <a:pt x="30" y="24"/>
                  </a:cubicBezTo>
                  <a:cubicBezTo>
                    <a:pt x="26" y="31"/>
                    <a:pt x="22" y="38"/>
                    <a:pt x="19" y="43"/>
                  </a:cubicBezTo>
                  <a:cubicBezTo>
                    <a:pt x="17" y="45"/>
                    <a:pt x="16" y="47"/>
                    <a:pt x="14" y="47"/>
                  </a:cubicBezTo>
                  <a:cubicBezTo>
                    <a:pt x="13" y="48"/>
                    <a:pt x="12" y="49"/>
                    <a:pt x="10" y="49"/>
                  </a:cubicBezTo>
                  <a:cubicBezTo>
                    <a:pt x="4" y="49"/>
                    <a:pt x="0" y="53"/>
                    <a:pt x="0" y="59"/>
                  </a:cubicBezTo>
                  <a:cubicBezTo>
                    <a:pt x="0" y="64"/>
                    <a:pt x="4" y="69"/>
                    <a:pt x="10" y="69"/>
                  </a:cubicBezTo>
                  <a:cubicBezTo>
                    <a:pt x="10" y="69"/>
                    <a:pt x="10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255"/>
            <p:cNvSpPr>
              <a:spLocks/>
            </p:cNvSpPr>
            <p:nvPr/>
          </p:nvSpPr>
          <p:spPr bwMode="auto">
            <a:xfrm>
              <a:off x="236855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3 w 78"/>
                <a:gd name="T3" fmla="*/ 48 h 70"/>
                <a:gd name="T4" fmla="*/ 60 w 78"/>
                <a:gd name="T5" fmla="*/ 46 h 70"/>
                <a:gd name="T6" fmla="*/ 53 w 78"/>
                <a:gd name="T7" fmla="*/ 36 h 70"/>
                <a:gd name="T8" fmla="*/ 39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7 w 78"/>
                <a:gd name="T19" fmla="*/ 22 h 70"/>
                <a:gd name="T20" fmla="*/ 22 w 78"/>
                <a:gd name="T21" fmla="*/ 25 h 70"/>
                <a:gd name="T22" fmla="*/ 30 w 78"/>
                <a:gd name="T23" fmla="*/ 35 h 70"/>
                <a:gd name="T24" fmla="*/ 42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4"/>
                    <a:pt x="56" y="40"/>
                    <a:pt x="53" y="36"/>
                  </a:cubicBezTo>
                  <a:cubicBezTo>
                    <a:pt x="50" y="29"/>
                    <a:pt x="46" y="21"/>
                    <a:pt x="39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5" y="27"/>
                    <a:pt x="27" y="31"/>
                    <a:pt x="30" y="35"/>
                  </a:cubicBezTo>
                  <a:cubicBezTo>
                    <a:pt x="34" y="41"/>
                    <a:pt x="37" y="49"/>
                    <a:pt x="42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256"/>
            <p:cNvSpPr>
              <a:spLocks/>
            </p:cNvSpPr>
            <p:nvPr/>
          </p:nvSpPr>
          <p:spPr bwMode="auto">
            <a:xfrm>
              <a:off x="2476501" y="1541464"/>
              <a:ext cx="73025" cy="65088"/>
            </a:xfrm>
            <a:custGeom>
              <a:avLst/>
              <a:gdLst>
                <a:gd name="T0" fmla="*/ 68 w 78"/>
                <a:gd name="T1" fmla="*/ 49 h 70"/>
                <a:gd name="T2" fmla="*/ 64 w 78"/>
                <a:gd name="T3" fmla="*/ 48 h 70"/>
                <a:gd name="T4" fmla="*/ 60 w 78"/>
                <a:gd name="T5" fmla="*/ 46 h 70"/>
                <a:gd name="T6" fmla="*/ 54 w 78"/>
                <a:gd name="T7" fmla="*/ 36 h 70"/>
                <a:gd name="T8" fmla="*/ 40 w 78"/>
                <a:gd name="T9" fmla="*/ 14 h 70"/>
                <a:gd name="T10" fmla="*/ 27 w 78"/>
                <a:gd name="T11" fmla="*/ 4 h 70"/>
                <a:gd name="T12" fmla="*/ 10 w 78"/>
                <a:gd name="T13" fmla="*/ 0 h 70"/>
                <a:gd name="T14" fmla="*/ 0 w 78"/>
                <a:gd name="T15" fmla="*/ 10 h 70"/>
                <a:gd name="T16" fmla="*/ 10 w 78"/>
                <a:gd name="T17" fmla="*/ 20 h 70"/>
                <a:gd name="T18" fmla="*/ 18 w 78"/>
                <a:gd name="T19" fmla="*/ 22 h 70"/>
                <a:gd name="T20" fmla="*/ 23 w 78"/>
                <a:gd name="T21" fmla="*/ 25 h 70"/>
                <a:gd name="T22" fmla="*/ 30 w 78"/>
                <a:gd name="T23" fmla="*/ 35 h 70"/>
                <a:gd name="T24" fmla="*/ 43 w 78"/>
                <a:gd name="T25" fmla="*/ 56 h 70"/>
                <a:gd name="T26" fmla="*/ 53 w 78"/>
                <a:gd name="T27" fmla="*/ 65 h 70"/>
                <a:gd name="T28" fmla="*/ 68 w 78"/>
                <a:gd name="T29" fmla="*/ 69 h 70"/>
                <a:gd name="T30" fmla="*/ 78 w 78"/>
                <a:gd name="T31" fmla="*/ 59 h 70"/>
                <a:gd name="T32" fmla="*/ 68 w 78"/>
                <a:gd name="T33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70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2" y="47"/>
                    <a:pt x="60" y="46"/>
                  </a:cubicBezTo>
                  <a:cubicBezTo>
                    <a:pt x="58" y="44"/>
                    <a:pt x="56" y="40"/>
                    <a:pt x="54" y="36"/>
                  </a:cubicBezTo>
                  <a:cubicBezTo>
                    <a:pt x="50" y="29"/>
                    <a:pt x="46" y="21"/>
                    <a:pt x="40" y="14"/>
                  </a:cubicBezTo>
                  <a:cubicBezTo>
                    <a:pt x="36" y="10"/>
                    <a:pt x="32" y="7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3"/>
                    <a:pt x="21" y="24"/>
                    <a:pt x="23" y="25"/>
                  </a:cubicBezTo>
                  <a:cubicBezTo>
                    <a:pt x="25" y="27"/>
                    <a:pt x="28" y="31"/>
                    <a:pt x="30" y="35"/>
                  </a:cubicBezTo>
                  <a:cubicBezTo>
                    <a:pt x="34" y="41"/>
                    <a:pt x="37" y="49"/>
                    <a:pt x="43" y="56"/>
                  </a:cubicBezTo>
                  <a:cubicBezTo>
                    <a:pt x="45" y="59"/>
                    <a:pt x="48" y="63"/>
                    <a:pt x="53" y="65"/>
                  </a:cubicBezTo>
                  <a:cubicBezTo>
                    <a:pt x="57" y="68"/>
                    <a:pt x="62" y="70"/>
                    <a:pt x="68" y="69"/>
                  </a:cubicBezTo>
                  <a:cubicBezTo>
                    <a:pt x="74" y="69"/>
                    <a:pt x="78" y="65"/>
                    <a:pt x="78" y="59"/>
                  </a:cubicBezTo>
                  <a:cubicBezTo>
                    <a:pt x="78" y="54"/>
                    <a:pt x="74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257"/>
            <p:cNvSpPr>
              <a:spLocks/>
            </p:cNvSpPr>
            <p:nvPr/>
          </p:nvSpPr>
          <p:spPr bwMode="auto">
            <a:xfrm>
              <a:off x="2422526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10 h 69"/>
                <a:gd name="T22" fmla="*/ 31 w 78"/>
                <a:gd name="T23" fmla="*/ 24 h 69"/>
                <a:gd name="T24" fmla="*/ 19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258"/>
            <p:cNvSpPr>
              <a:spLocks/>
            </p:cNvSpPr>
            <p:nvPr/>
          </p:nvSpPr>
          <p:spPr bwMode="auto">
            <a:xfrm>
              <a:off x="2532063" y="1541464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60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3 w 78"/>
                <a:gd name="T21" fmla="*/ 10 h 69"/>
                <a:gd name="T22" fmla="*/ 31 w 78"/>
                <a:gd name="T23" fmla="*/ 24 h 69"/>
                <a:gd name="T24" fmla="*/ 20 w 78"/>
                <a:gd name="T25" fmla="*/ 44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7" y="55"/>
                    <a:pt x="39" y="50"/>
                    <a:pt x="42" y="45"/>
                  </a:cubicBezTo>
                  <a:cubicBezTo>
                    <a:pt x="46" y="38"/>
                    <a:pt x="50" y="31"/>
                    <a:pt x="53" y="27"/>
                  </a:cubicBezTo>
                  <a:cubicBezTo>
                    <a:pt x="55" y="25"/>
                    <a:pt x="57" y="23"/>
                    <a:pt x="60" y="22"/>
                  </a:cubicBezTo>
                  <a:cubicBezTo>
                    <a:pt x="62" y="21"/>
                    <a:pt x="65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8" y="1"/>
                    <a:pt x="53" y="3"/>
                  </a:cubicBezTo>
                  <a:cubicBezTo>
                    <a:pt x="49" y="5"/>
                    <a:pt x="46" y="7"/>
                    <a:pt x="43" y="10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20" y="44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4" y="49"/>
                    <a:pt x="12" y="49"/>
                    <a:pt x="10" y="49"/>
                  </a:cubicBezTo>
                  <a:cubicBezTo>
                    <a:pt x="5" y="49"/>
                    <a:pt x="0" y="54"/>
                    <a:pt x="0" y="59"/>
                  </a:cubicBezTo>
                  <a:cubicBezTo>
                    <a:pt x="0" y="65"/>
                    <a:pt x="5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259"/>
            <p:cNvSpPr>
              <a:spLocks/>
            </p:cNvSpPr>
            <p:nvPr/>
          </p:nvSpPr>
          <p:spPr bwMode="auto">
            <a:xfrm>
              <a:off x="855663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3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7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2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3" y="48"/>
                  </a:cubicBezTo>
                  <a:cubicBezTo>
                    <a:pt x="62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5" y="21"/>
                    <a:pt x="17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7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2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260"/>
            <p:cNvSpPr>
              <a:spLocks/>
            </p:cNvSpPr>
            <p:nvPr/>
          </p:nvSpPr>
          <p:spPr bwMode="auto">
            <a:xfrm>
              <a:off x="965201" y="1485901"/>
              <a:ext cx="73025" cy="65088"/>
            </a:xfrm>
            <a:custGeom>
              <a:avLst/>
              <a:gdLst>
                <a:gd name="T0" fmla="*/ 68 w 78"/>
                <a:gd name="T1" fmla="*/ 49 h 69"/>
                <a:gd name="T2" fmla="*/ 64 w 78"/>
                <a:gd name="T3" fmla="*/ 48 h 69"/>
                <a:gd name="T4" fmla="*/ 60 w 78"/>
                <a:gd name="T5" fmla="*/ 46 h 69"/>
                <a:gd name="T6" fmla="*/ 53 w 78"/>
                <a:gd name="T7" fmla="*/ 35 h 69"/>
                <a:gd name="T8" fmla="*/ 39 w 78"/>
                <a:gd name="T9" fmla="*/ 13 h 69"/>
                <a:gd name="T10" fmla="*/ 27 w 78"/>
                <a:gd name="T11" fmla="*/ 4 h 69"/>
                <a:gd name="T12" fmla="*/ 10 w 78"/>
                <a:gd name="T13" fmla="*/ 0 h 69"/>
                <a:gd name="T14" fmla="*/ 0 w 78"/>
                <a:gd name="T15" fmla="*/ 10 h 69"/>
                <a:gd name="T16" fmla="*/ 10 w 78"/>
                <a:gd name="T17" fmla="*/ 20 h 69"/>
                <a:gd name="T18" fmla="*/ 18 w 78"/>
                <a:gd name="T19" fmla="*/ 22 h 69"/>
                <a:gd name="T20" fmla="*/ 22 w 78"/>
                <a:gd name="T21" fmla="*/ 25 h 69"/>
                <a:gd name="T22" fmla="*/ 30 w 78"/>
                <a:gd name="T23" fmla="*/ 34 h 69"/>
                <a:gd name="T24" fmla="*/ 42 w 78"/>
                <a:gd name="T25" fmla="*/ 55 h 69"/>
                <a:gd name="T26" fmla="*/ 53 w 78"/>
                <a:gd name="T27" fmla="*/ 65 h 69"/>
                <a:gd name="T28" fmla="*/ 68 w 78"/>
                <a:gd name="T29" fmla="*/ 69 h 69"/>
                <a:gd name="T30" fmla="*/ 78 w 78"/>
                <a:gd name="T31" fmla="*/ 59 h 69"/>
                <a:gd name="T32" fmla="*/ 68 w 78"/>
                <a:gd name="T33" fmla="*/ 4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68" y="49"/>
                  </a:moveTo>
                  <a:cubicBezTo>
                    <a:pt x="66" y="49"/>
                    <a:pt x="65" y="49"/>
                    <a:pt x="64" y="48"/>
                  </a:cubicBezTo>
                  <a:cubicBezTo>
                    <a:pt x="63" y="48"/>
                    <a:pt x="61" y="47"/>
                    <a:pt x="60" y="46"/>
                  </a:cubicBezTo>
                  <a:cubicBezTo>
                    <a:pt x="58" y="43"/>
                    <a:pt x="56" y="40"/>
                    <a:pt x="53" y="35"/>
                  </a:cubicBezTo>
                  <a:cubicBezTo>
                    <a:pt x="50" y="29"/>
                    <a:pt x="46" y="21"/>
                    <a:pt x="39" y="13"/>
                  </a:cubicBezTo>
                  <a:cubicBezTo>
                    <a:pt x="36" y="10"/>
                    <a:pt x="32" y="6"/>
                    <a:pt x="27" y="4"/>
                  </a:cubicBezTo>
                  <a:cubicBezTo>
                    <a:pt x="22" y="2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3" y="20"/>
                    <a:pt x="16" y="21"/>
                    <a:pt x="18" y="22"/>
                  </a:cubicBezTo>
                  <a:cubicBezTo>
                    <a:pt x="19" y="22"/>
                    <a:pt x="21" y="23"/>
                    <a:pt x="22" y="25"/>
                  </a:cubicBezTo>
                  <a:cubicBezTo>
                    <a:pt x="25" y="27"/>
                    <a:pt x="28" y="30"/>
                    <a:pt x="30" y="34"/>
                  </a:cubicBezTo>
                  <a:cubicBezTo>
                    <a:pt x="34" y="41"/>
                    <a:pt x="37" y="48"/>
                    <a:pt x="42" y="55"/>
                  </a:cubicBezTo>
                  <a:cubicBezTo>
                    <a:pt x="45" y="59"/>
                    <a:pt x="48" y="62"/>
                    <a:pt x="53" y="65"/>
                  </a:cubicBezTo>
                  <a:cubicBezTo>
                    <a:pt x="57" y="68"/>
                    <a:pt x="62" y="69"/>
                    <a:pt x="68" y="69"/>
                  </a:cubicBezTo>
                  <a:cubicBezTo>
                    <a:pt x="73" y="69"/>
                    <a:pt x="78" y="65"/>
                    <a:pt x="78" y="59"/>
                  </a:cubicBezTo>
                  <a:cubicBezTo>
                    <a:pt x="78" y="54"/>
                    <a:pt x="73" y="49"/>
                    <a:pt x="6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261"/>
            <p:cNvSpPr>
              <a:spLocks/>
            </p:cNvSpPr>
            <p:nvPr/>
          </p:nvSpPr>
          <p:spPr bwMode="auto">
            <a:xfrm>
              <a:off x="909638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3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0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19" y="68"/>
                    <a:pt x="23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1" y="21"/>
                    <a:pt x="64" y="20"/>
                    <a:pt x="68" y="20"/>
                  </a:cubicBezTo>
                  <a:cubicBezTo>
                    <a:pt x="73" y="20"/>
                    <a:pt x="78" y="16"/>
                    <a:pt x="78" y="10"/>
                  </a:cubicBezTo>
                  <a:cubicBezTo>
                    <a:pt x="78" y="5"/>
                    <a:pt x="73" y="0"/>
                    <a:pt x="68" y="0"/>
                  </a:cubicBezTo>
                  <a:cubicBezTo>
                    <a:pt x="62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3" y="19"/>
                    <a:pt x="30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262"/>
            <p:cNvSpPr>
              <a:spLocks/>
            </p:cNvSpPr>
            <p:nvPr/>
          </p:nvSpPr>
          <p:spPr bwMode="auto">
            <a:xfrm>
              <a:off x="1019176" y="1485901"/>
              <a:ext cx="73025" cy="65088"/>
            </a:xfrm>
            <a:custGeom>
              <a:avLst/>
              <a:gdLst>
                <a:gd name="T0" fmla="*/ 10 w 78"/>
                <a:gd name="T1" fmla="*/ 69 h 69"/>
                <a:gd name="T2" fmla="*/ 24 w 78"/>
                <a:gd name="T3" fmla="*/ 66 h 69"/>
                <a:gd name="T4" fmla="*/ 32 w 78"/>
                <a:gd name="T5" fmla="*/ 59 h 69"/>
                <a:gd name="T6" fmla="*/ 42 w 78"/>
                <a:gd name="T7" fmla="*/ 45 h 69"/>
                <a:gd name="T8" fmla="*/ 53 w 78"/>
                <a:gd name="T9" fmla="*/ 27 h 69"/>
                <a:gd name="T10" fmla="*/ 59 w 78"/>
                <a:gd name="T11" fmla="*/ 22 h 69"/>
                <a:gd name="T12" fmla="*/ 68 w 78"/>
                <a:gd name="T13" fmla="*/ 20 h 69"/>
                <a:gd name="T14" fmla="*/ 78 w 78"/>
                <a:gd name="T15" fmla="*/ 10 h 69"/>
                <a:gd name="T16" fmla="*/ 68 w 78"/>
                <a:gd name="T17" fmla="*/ 0 h 69"/>
                <a:gd name="T18" fmla="*/ 53 w 78"/>
                <a:gd name="T19" fmla="*/ 3 h 69"/>
                <a:gd name="T20" fmla="*/ 42 w 78"/>
                <a:gd name="T21" fmla="*/ 9 h 69"/>
                <a:gd name="T22" fmla="*/ 31 w 78"/>
                <a:gd name="T23" fmla="*/ 24 h 69"/>
                <a:gd name="T24" fmla="*/ 19 w 78"/>
                <a:gd name="T25" fmla="*/ 43 h 69"/>
                <a:gd name="T26" fmla="*/ 15 w 78"/>
                <a:gd name="T27" fmla="*/ 48 h 69"/>
                <a:gd name="T28" fmla="*/ 10 w 78"/>
                <a:gd name="T29" fmla="*/ 49 h 69"/>
                <a:gd name="T30" fmla="*/ 0 w 78"/>
                <a:gd name="T31" fmla="*/ 59 h 69"/>
                <a:gd name="T32" fmla="*/ 10 w 78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69">
                  <a:moveTo>
                    <a:pt x="10" y="69"/>
                  </a:moveTo>
                  <a:cubicBezTo>
                    <a:pt x="15" y="69"/>
                    <a:pt x="20" y="68"/>
                    <a:pt x="24" y="66"/>
                  </a:cubicBezTo>
                  <a:cubicBezTo>
                    <a:pt x="27" y="64"/>
                    <a:pt x="30" y="62"/>
                    <a:pt x="32" y="59"/>
                  </a:cubicBezTo>
                  <a:cubicBezTo>
                    <a:pt x="36" y="55"/>
                    <a:pt x="39" y="50"/>
                    <a:pt x="42" y="45"/>
                  </a:cubicBezTo>
                  <a:cubicBezTo>
                    <a:pt x="46" y="38"/>
                    <a:pt x="49" y="31"/>
                    <a:pt x="53" y="27"/>
                  </a:cubicBezTo>
                  <a:cubicBezTo>
                    <a:pt x="55" y="25"/>
                    <a:pt x="57" y="23"/>
                    <a:pt x="59" y="22"/>
                  </a:cubicBezTo>
                  <a:cubicBezTo>
                    <a:pt x="62" y="21"/>
                    <a:pt x="64" y="20"/>
                    <a:pt x="68" y="20"/>
                  </a:cubicBezTo>
                  <a:cubicBezTo>
                    <a:pt x="74" y="20"/>
                    <a:pt x="78" y="16"/>
                    <a:pt x="78" y="10"/>
                  </a:cubicBezTo>
                  <a:cubicBezTo>
                    <a:pt x="78" y="5"/>
                    <a:pt x="74" y="0"/>
                    <a:pt x="68" y="0"/>
                  </a:cubicBezTo>
                  <a:cubicBezTo>
                    <a:pt x="63" y="0"/>
                    <a:pt x="57" y="1"/>
                    <a:pt x="53" y="3"/>
                  </a:cubicBezTo>
                  <a:cubicBezTo>
                    <a:pt x="49" y="5"/>
                    <a:pt x="45" y="7"/>
                    <a:pt x="42" y="9"/>
                  </a:cubicBezTo>
                  <a:cubicBezTo>
                    <a:pt x="37" y="14"/>
                    <a:pt x="34" y="19"/>
                    <a:pt x="31" y="24"/>
                  </a:cubicBezTo>
                  <a:cubicBezTo>
                    <a:pt x="26" y="32"/>
                    <a:pt x="23" y="39"/>
                    <a:pt x="19" y="43"/>
                  </a:cubicBezTo>
                  <a:cubicBezTo>
                    <a:pt x="18" y="46"/>
                    <a:pt x="16" y="47"/>
                    <a:pt x="15" y="48"/>
                  </a:cubicBezTo>
                  <a:cubicBezTo>
                    <a:pt x="13" y="49"/>
                    <a:pt x="12" y="49"/>
                    <a:pt x="10" y="49"/>
                  </a:cubicBezTo>
                  <a:cubicBezTo>
                    <a:pt x="4" y="49"/>
                    <a:pt x="0" y="54"/>
                    <a:pt x="0" y="59"/>
                  </a:cubicBezTo>
                  <a:cubicBezTo>
                    <a:pt x="0" y="65"/>
                    <a:pt x="4" y="69"/>
                    <a:pt x="10" y="6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263"/>
            <p:cNvSpPr>
              <a:spLocks/>
            </p:cNvSpPr>
            <p:nvPr/>
          </p:nvSpPr>
          <p:spPr bwMode="auto">
            <a:xfrm>
              <a:off x="1928813" y="91916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264"/>
            <p:cNvSpPr>
              <a:spLocks/>
            </p:cNvSpPr>
            <p:nvPr/>
          </p:nvSpPr>
          <p:spPr bwMode="auto">
            <a:xfrm>
              <a:off x="1928813" y="811214"/>
              <a:ext cx="63500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265"/>
            <p:cNvSpPr>
              <a:spLocks/>
            </p:cNvSpPr>
            <p:nvPr/>
          </p:nvSpPr>
          <p:spPr bwMode="auto">
            <a:xfrm>
              <a:off x="1928813" y="865189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9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266"/>
            <p:cNvSpPr>
              <a:spLocks/>
            </p:cNvSpPr>
            <p:nvPr/>
          </p:nvSpPr>
          <p:spPr bwMode="auto">
            <a:xfrm>
              <a:off x="1928813" y="755651"/>
              <a:ext cx="63500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9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267"/>
            <p:cNvSpPr>
              <a:spLocks/>
            </p:cNvSpPr>
            <p:nvPr/>
          </p:nvSpPr>
          <p:spPr bwMode="auto">
            <a:xfrm>
              <a:off x="1593851" y="14874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5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1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6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5"/>
                  </a:cubicBezTo>
                  <a:cubicBezTo>
                    <a:pt x="48" y="16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3"/>
                    <a:pt x="21" y="61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1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6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268"/>
            <p:cNvSpPr>
              <a:spLocks/>
            </p:cNvSpPr>
            <p:nvPr/>
          </p:nvSpPr>
          <p:spPr bwMode="auto">
            <a:xfrm>
              <a:off x="1593851" y="1379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7"/>
                    <a:pt x="45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8"/>
                    <a:pt x="20" y="32"/>
                    <a:pt x="13" y="39"/>
                  </a:cubicBezTo>
                  <a:cubicBezTo>
                    <a:pt x="9" y="42"/>
                    <a:pt x="6" y="46"/>
                    <a:pt x="4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6" y="78"/>
                    <a:pt x="20" y="74"/>
                    <a:pt x="20" y="68"/>
                  </a:cubicBezTo>
                  <a:cubicBezTo>
                    <a:pt x="20" y="65"/>
                    <a:pt x="21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7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9" y="33"/>
                    <a:pt x="62" y="30"/>
                    <a:pt x="65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269"/>
            <p:cNvSpPr>
              <a:spLocks/>
            </p:cNvSpPr>
            <p:nvPr/>
          </p:nvSpPr>
          <p:spPr bwMode="auto">
            <a:xfrm>
              <a:off x="1593851" y="14335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8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270"/>
            <p:cNvSpPr>
              <a:spLocks/>
            </p:cNvSpPr>
            <p:nvPr/>
          </p:nvSpPr>
          <p:spPr bwMode="auto">
            <a:xfrm>
              <a:off x="1593851" y="1323976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4" y="23"/>
                    <a:pt x="23" y="21"/>
                    <a:pt x="22" y="18"/>
                  </a:cubicBezTo>
                  <a:cubicBezTo>
                    <a:pt x="21" y="16"/>
                    <a:pt x="20" y="14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3" y="25"/>
                  </a:cubicBezTo>
                  <a:cubicBezTo>
                    <a:pt x="4" y="29"/>
                    <a:pt x="7" y="33"/>
                    <a:pt x="9" y="36"/>
                  </a:cubicBezTo>
                  <a:cubicBezTo>
                    <a:pt x="14" y="41"/>
                    <a:pt x="19" y="44"/>
                    <a:pt x="24" y="47"/>
                  </a:cubicBezTo>
                  <a:cubicBezTo>
                    <a:pt x="32" y="52"/>
                    <a:pt x="39" y="55"/>
                    <a:pt x="43" y="59"/>
                  </a:cubicBezTo>
                  <a:cubicBezTo>
                    <a:pt x="45" y="60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271"/>
            <p:cNvSpPr>
              <a:spLocks/>
            </p:cNvSpPr>
            <p:nvPr/>
          </p:nvSpPr>
          <p:spPr bwMode="auto">
            <a:xfrm>
              <a:off x="2498726" y="239553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8 h 78"/>
                <a:gd name="T6" fmla="*/ 35 w 69"/>
                <a:gd name="T7" fmla="*/ 25 h 78"/>
                <a:gd name="T8" fmla="*/ 13 w 69"/>
                <a:gd name="T9" fmla="*/ 39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6 h 78"/>
                <a:gd name="T22" fmla="*/ 34 w 69"/>
                <a:gd name="T23" fmla="*/ 48 h 78"/>
                <a:gd name="T24" fmla="*/ 55 w 69"/>
                <a:gd name="T25" fmla="*/ 36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7"/>
                    <a:pt x="45" y="18"/>
                  </a:cubicBezTo>
                  <a:cubicBezTo>
                    <a:pt x="43" y="20"/>
                    <a:pt x="39" y="22"/>
                    <a:pt x="35" y="25"/>
                  </a:cubicBezTo>
                  <a:cubicBezTo>
                    <a:pt x="28" y="28"/>
                    <a:pt x="20" y="32"/>
                    <a:pt x="13" y="39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2"/>
                    <a:pt x="0" y="68"/>
                  </a:cubicBezTo>
                  <a:cubicBezTo>
                    <a:pt x="0" y="74"/>
                    <a:pt x="4" y="78"/>
                    <a:pt x="10" y="78"/>
                  </a:cubicBezTo>
                  <a:cubicBezTo>
                    <a:pt x="15" y="78"/>
                    <a:pt x="20" y="74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9"/>
                    <a:pt x="23" y="57"/>
                    <a:pt x="24" y="56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1"/>
                    <a:pt x="55" y="36"/>
                  </a:cubicBezTo>
                  <a:cubicBezTo>
                    <a:pt x="58" y="33"/>
                    <a:pt x="62" y="30"/>
                    <a:pt x="64" y="25"/>
                  </a:cubicBezTo>
                  <a:cubicBezTo>
                    <a:pt x="67" y="21"/>
                    <a:pt x="69" y="16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272"/>
            <p:cNvSpPr>
              <a:spLocks/>
            </p:cNvSpPr>
            <p:nvPr/>
          </p:nvSpPr>
          <p:spPr bwMode="auto">
            <a:xfrm>
              <a:off x="2498726" y="2287589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5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3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1 w 69"/>
                <a:gd name="T19" fmla="*/ 60 h 78"/>
                <a:gd name="T20" fmla="*/ 24 w 69"/>
                <a:gd name="T21" fmla="*/ 55 h 78"/>
                <a:gd name="T22" fmla="*/ 34 w 69"/>
                <a:gd name="T23" fmla="*/ 48 h 78"/>
                <a:gd name="T24" fmla="*/ 55 w 69"/>
                <a:gd name="T25" fmla="*/ 35 h 78"/>
                <a:gd name="T26" fmla="*/ 64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8" y="13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3" y="20"/>
                    <a:pt x="39" y="22"/>
                    <a:pt x="35" y="24"/>
                  </a:cubicBezTo>
                  <a:cubicBezTo>
                    <a:pt x="28" y="28"/>
                    <a:pt x="20" y="32"/>
                    <a:pt x="13" y="38"/>
                  </a:cubicBezTo>
                  <a:cubicBezTo>
                    <a:pt x="9" y="42"/>
                    <a:pt x="6" y="46"/>
                    <a:pt x="3" y="51"/>
                  </a:cubicBezTo>
                  <a:cubicBezTo>
                    <a:pt x="1" y="56"/>
                    <a:pt x="0" y="61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15" y="78"/>
                    <a:pt x="20" y="73"/>
                    <a:pt x="20" y="68"/>
                  </a:cubicBezTo>
                  <a:cubicBezTo>
                    <a:pt x="20" y="65"/>
                    <a:pt x="20" y="62"/>
                    <a:pt x="21" y="60"/>
                  </a:cubicBezTo>
                  <a:cubicBezTo>
                    <a:pt x="22" y="58"/>
                    <a:pt x="23" y="57"/>
                    <a:pt x="24" y="55"/>
                  </a:cubicBezTo>
                  <a:cubicBezTo>
                    <a:pt x="26" y="53"/>
                    <a:pt x="30" y="50"/>
                    <a:pt x="34" y="48"/>
                  </a:cubicBezTo>
                  <a:cubicBezTo>
                    <a:pt x="40" y="44"/>
                    <a:pt x="48" y="40"/>
                    <a:pt x="55" y="35"/>
                  </a:cubicBezTo>
                  <a:cubicBezTo>
                    <a:pt x="58" y="33"/>
                    <a:pt x="62" y="29"/>
                    <a:pt x="64" y="25"/>
                  </a:cubicBezTo>
                  <a:cubicBezTo>
                    <a:pt x="67" y="21"/>
                    <a:pt x="69" y="15"/>
                    <a:pt x="69" y="10"/>
                  </a:cubicBezTo>
                  <a:cubicBezTo>
                    <a:pt x="69" y="4"/>
                    <a:pt x="64" y="0"/>
                    <a:pt x="59" y="0"/>
                  </a:cubicBezTo>
                  <a:cubicBezTo>
                    <a:pt x="53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273"/>
            <p:cNvSpPr>
              <a:spLocks/>
            </p:cNvSpPr>
            <p:nvPr/>
          </p:nvSpPr>
          <p:spPr bwMode="auto">
            <a:xfrm>
              <a:off x="2498726" y="234156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6 h 78"/>
                <a:gd name="T6" fmla="*/ 44 w 69"/>
                <a:gd name="T7" fmla="*/ 36 h 78"/>
                <a:gd name="T8" fmla="*/ 26 w 69"/>
                <a:gd name="T9" fmla="*/ 25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6 h 78"/>
                <a:gd name="T22" fmla="*/ 24 w 69"/>
                <a:gd name="T23" fmla="*/ 47 h 78"/>
                <a:gd name="T24" fmla="*/ 43 w 69"/>
                <a:gd name="T25" fmla="*/ 59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6"/>
                  </a:cubicBezTo>
                  <a:cubicBezTo>
                    <a:pt x="54" y="42"/>
                    <a:pt x="49" y="39"/>
                    <a:pt x="44" y="36"/>
                  </a:cubicBezTo>
                  <a:cubicBezTo>
                    <a:pt x="37" y="32"/>
                    <a:pt x="30" y="29"/>
                    <a:pt x="26" y="25"/>
                  </a:cubicBezTo>
                  <a:cubicBezTo>
                    <a:pt x="24" y="23"/>
                    <a:pt x="22" y="21"/>
                    <a:pt x="21" y="18"/>
                  </a:cubicBezTo>
                  <a:cubicBezTo>
                    <a:pt x="20" y="16"/>
                    <a:pt x="20" y="14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1"/>
                    <a:pt x="2" y="25"/>
                  </a:cubicBezTo>
                  <a:cubicBezTo>
                    <a:pt x="4" y="29"/>
                    <a:pt x="6" y="33"/>
                    <a:pt x="9" y="36"/>
                  </a:cubicBezTo>
                  <a:cubicBezTo>
                    <a:pt x="13" y="41"/>
                    <a:pt x="18" y="44"/>
                    <a:pt x="24" y="47"/>
                  </a:cubicBezTo>
                  <a:cubicBezTo>
                    <a:pt x="31" y="52"/>
                    <a:pt x="38" y="55"/>
                    <a:pt x="43" y="59"/>
                  </a:cubicBezTo>
                  <a:cubicBezTo>
                    <a:pt x="45" y="60"/>
                    <a:pt x="46" y="62"/>
                    <a:pt x="47" y="63"/>
                  </a:cubicBezTo>
                  <a:cubicBezTo>
                    <a:pt x="48" y="65"/>
                    <a:pt x="49" y="66"/>
                    <a:pt x="49" y="68"/>
                  </a:cubicBezTo>
                  <a:cubicBezTo>
                    <a:pt x="49" y="74"/>
                    <a:pt x="53" y="78"/>
                    <a:pt x="59" y="78"/>
                  </a:cubicBezTo>
                  <a:cubicBezTo>
                    <a:pt x="64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274"/>
            <p:cNvSpPr>
              <a:spLocks/>
            </p:cNvSpPr>
            <p:nvPr/>
          </p:nvSpPr>
          <p:spPr bwMode="auto">
            <a:xfrm>
              <a:off x="2498726" y="2233614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5 w 69"/>
                <a:gd name="T3" fmla="*/ 54 h 78"/>
                <a:gd name="T4" fmla="*/ 59 w 69"/>
                <a:gd name="T5" fmla="*/ 45 h 78"/>
                <a:gd name="T6" fmla="*/ 44 w 69"/>
                <a:gd name="T7" fmla="*/ 36 h 78"/>
                <a:gd name="T8" fmla="*/ 26 w 69"/>
                <a:gd name="T9" fmla="*/ 24 h 78"/>
                <a:gd name="T10" fmla="*/ 21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2 w 69"/>
                <a:gd name="T19" fmla="*/ 25 h 78"/>
                <a:gd name="T20" fmla="*/ 9 w 69"/>
                <a:gd name="T21" fmla="*/ 35 h 78"/>
                <a:gd name="T22" fmla="*/ 24 w 69"/>
                <a:gd name="T23" fmla="*/ 47 h 78"/>
                <a:gd name="T24" fmla="*/ 43 w 69"/>
                <a:gd name="T25" fmla="*/ 58 h 78"/>
                <a:gd name="T26" fmla="*/ 47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7" y="58"/>
                    <a:pt x="65" y="54"/>
                  </a:cubicBezTo>
                  <a:cubicBezTo>
                    <a:pt x="64" y="51"/>
                    <a:pt x="61" y="48"/>
                    <a:pt x="59" y="45"/>
                  </a:cubicBezTo>
                  <a:cubicBezTo>
                    <a:pt x="54" y="41"/>
                    <a:pt x="49" y="38"/>
                    <a:pt x="44" y="36"/>
                  </a:cubicBezTo>
                  <a:cubicBezTo>
                    <a:pt x="37" y="32"/>
                    <a:pt x="30" y="28"/>
                    <a:pt x="26" y="24"/>
                  </a:cubicBezTo>
                  <a:cubicBezTo>
                    <a:pt x="24" y="22"/>
                    <a:pt x="22" y="20"/>
                    <a:pt x="21" y="18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1" y="20"/>
                    <a:pt x="2" y="25"/>
                  </a:cubicBezTo>
                  <a:cubicBezTo>
                    <a:pt x="4" y="29"/>
                    <a:pt x="6" y="32"/>
                    <a:pt x="9" y="35"/>
                  </a:cubicBezTo>
                  <a:cubicBezTo>
                    <a:pt x="13" y="40"/>
                    <a:pt x="18" y="44"/>
                    <a:pt x="24" y="47"/>
                  </a:cubicBezTo>
                  <a:cubicBezTo>
                    <a:pt x="31" y="52"/>
                    <a:pt x="38" y="55"/>
                    <a:pt x="43" y="58"/>
                  </a:cubicBezTo>
                  <a:cubicBezTo>
                    <a:pt x="45" y="60"/>
                    <a:pt x="46" y="61"/>
                    <a:pt x="47" y="63"/>
                  </a:cubicBezTo>
                  <a:cubicBezTo>
                    <a:pt x="48" y="64"/>
                    <a:pt x="49" y="65"/>
                    <a:pt x="49" y="68"/>
                  </a:cubicBezTo>
                  <a:cubicBezTo>
                    <a:pt x="49" y="73"/>
                    <a:pt x="53" y="78"/>
                    <a:pt x="59" y="78"/>
                  </a:cubicBezTo>
                  <a:cubicBezTo>
                    <a:pt x="64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275"/>
            <p:cNvSpPr>
              <a:spLocks/>
            </p:cNvSpPr>
            <p:nvPr/>
          </p:nvSpPr>
          <p:spPr bwMode="auto">
            <a:xfrm>
              <a:off x="1376363" y="2481264"/>
              <a:ext cx="65088" cy="73025"/>
            </a:xfrm>
            <a:custGeom>
              <a:avLst/>
              <a:gdLst>
                <a:gd name="T0" fmla="*/ 49 w 69"/>
                <a:gd name="T1" fmla="*/ 10 h 78"/>
                <a:gd name="T2" fmla="*/ 48 w 69"/>
                <a:gd name="T3" fmla="*/ 14 h 78"/>
                <a:gd name="T4" fmla="*/ 46 w 69"/>
                <a:gd name="T5" fmla="*/ 17 h 78"/>
                <a:gd name="T6" fmla="*/ 35 w 69"/>
                <a:gd name="T7" fmla="*/ 24 h 78"/>
                <a:gd name="T8" fmla="*/ 13 w 69"/>
                <a:gd name="T9" fmla="*/ 38 h 78"/>
                <a:gd name="T10" fmla="*/ 4 w 69"/>
                <a:gd name="T11" fmla="*/ 51 h 78"/>
                <a:gd name="T12" fmla="*/ 0 w 69"/>
                <a:gd name="T13" fmla="*/ 68 h 78"/>
                <a:gd name="T14" fmla="*/ 10 w 69"/>
                <a:gd name="T15" fmla="*/ 78 h 78"/>
                <a:gd name="T16" fmla="*/ 20 w 69"/>
                <a:gd name="T17" fmla="*/ 68 h 78"/>
                <a:gd name="T18" fmla="*/ 22 w 69"/>
                <a:gd name="T19" fmla="*/ 60 h 78"/>
                <a:gd name="T20" fmla="*/ 25 w 69"/>
                <a:gd name="T21" fmla="*/ 55 h 78"/>
                <a:gd name="T22" fmla="*/ 35 w 69"/>
                <a:gd name="T23" fmla="*/ 48 h 78"/>
                <a:gd name="T24" fmla="*/ 56 w 69"/>
                <a:gd name="T25" fmla="*/ 35 h 78"/>
                <a:gd name="T26" fmla="*/ 65 w 69"/>
                <a:gd name="T27" fmla="*/ 25 h 78"/>
                <a:gd name="T28" fmla="*/ 69 w 69"/>
                <a:gd name="T29" fmla="*/ 10 h 78"/>
                <a:gd name="T30" fmla="*/ 59 w 69"/>
                <a:gd name="T31" fmla="*/ 0 h 78"/>
                <a:gd name="T32" fmla="*/ 49 w 69"/>
                <a:gd name="T33" fmla="*/ 1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49" y="10"/>
                  </a:moveTo>
                  <a:cubicBezTo>
                    <a:pt x="49" y="12"/>
                    <a:pt x="49" y="13"/>
                    <a:pt x="48" y="14"/>
                  </a:cubicBezTo>
                  <a:cubicBezTo>
                    <a:pt x="48" y="15"/>
                    <a:pt x="47" y="16"/>
                    <a:pt x="46" y="17"/>
                  </a:cubicBezTo>
                  <a:cubicBezTo>
                    <a:pt x="43" y="19"/>
                    <a:pt x="40" y="22"/>
                    <a:pt x="35" y="24"/>
                  </a:cubicBezTo>
                  <a:cubicBezTo>
                    <a:pt x="29" y="28"/>
                    <a:pt x="21" y="32"/>
                    <a:pt x="13" y="38"/>
                  </a:cubicBezTo>
                  <a:cubicBezTo>
                    <a:pt x="10" y="41"/>
                    <a:pt x="6" y="46"/>
                    <a:pt x="4" y="51"/>
                  </a:cubicBezTo>
                  <a:cubicBezTo>
                    <a:pt x="2" y="56"/>
                    <a:pt x="0" y="61"/>
                    <a:pt x="0" y="68"/>
                  </a:cubicBezTo>
                  <a:cubicBezTo>
                    <a:pt x="0" y="73"/>
                    <a:pt x="5" y="78"/>
                    <a:pt x="10" y="78"/>
                  </a:cubicBezTo>
                  <a:cubicBezTo>
                    <a:pt x="16" y="78"/>
                    <a:pt x="20" y="73"/>
                    <a:pt x="20" y="68"/>
                  </a:cubicBezTo>
                  <a:cubicBezTo>
                    <a:pt x="20" y="65"/>
                    <a:pt x="21" y="62"/>
                    <a:pt x="22" y="60"/>
                  </a:cubicBezTo>
                  <a:cubicBezTo>
                    <a:pt x="22" y="58"/>
                    <a:pt x="23" y="57"/>
                    <a:pt x="25" y="55"/>
                  </a:cubicBezTo>
                  <a:cubicBezTo>
                    <a:pt x="27" y="53"/>
                    <a:pt x="30" y="50"/>
                    <a:pt x="35" y="48"/>
                  </a:cubicBezTo>
                  <a:cubicBezTo>
                    <a:pt x="41" y="44"/>
                    <a:pt x="48" y="40"/>
                    <a:pt x="56" y="35"/>
                  </a:cubicBezTo>
                  <a:cubicBezTo>
                    <a:pt x="59" y="33"/>
                    <a:pt x="63" y="29"/>
                    <a:pt x="65" y="25"/>
                  </a:cubicBezTo>
                  <a:cubicBezTo>
                    <a:pt x="68" y="21"/>
                    <a:pt x="69" y="15"/>
                    <a:pt x="69" y="10"/>
                  </a:cubicBezTo>
                  <a:cubicBezTo>
                    <a:pt x="69" y="4"/>
                    <a:pt x="65" y="0"/>
                    <a:pt x="59" y="0"/>
                  </a:cubicBezTo>
                  <a:cubicBezTo>
                    <a:pt x="54" y="0"/>
                    <a:pt x="49" y="4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276"/>
            <p:cNvSpPr>
              <a:spLocks/>
            </p:cNvSpPr>
            <p:nvPr/>
          </p:nvSpPr>
          <p:spPr bwMode="auto">
            <a:xfrm>
              <a:off x="1376363" y="2371726"/>
              <a:ext cx="65088" cy="74613"/>
            </a:xfrm>
            <a:custGeom>
              <a:avLst/>
              <a:gdLst>
                <a:gd name="T0" fmla="*/ 49 w 69"/>
                <a:gd name="T1" fmla="*/ 10 h 79"/>
                <a:gd name="T2" fmla="*/ 48 w 69"/>
                <a:gd name="T3" fmla="*/ 15 h 79"/>
                <a:gd name="T4" fmla="*/ 46 w 69"/>
                <a:gd name="T5" fmla="*/ 18 h 79"/>
                <a:gd name="T6" fmla="*/ 35 w 69"/>
                <a:gd name="T7" fmla="*/ 25 h 79"/>
                <a:gd name="T8" fmla="*/ 13 w 69"/>
                <a:gd name="T9" fmla="*/ 39 h 79"/>
                <a:gd name="T10" fmla="*/ 4 w 69"/>
                <a:gd name="T11" fmla="*/ 51 h 79"/>
                <a:gd name="T12" fmla="*/ 0 w 69"/>
                <a:gd name="T13" fmla="*/ 69 h 79"/>
                <a:gd name="T14" fmla="*/ 10 w 69"/>
                <a:gd name="T15" fmla="*/ 79 h 79"/>
                <a:gd name="T16" fmla="*/ 20 w 69"/>
                <a:gd name="T17" fmla="*/ 69 h 79"/>
                <a:gd name="T18" fmla="*/ 22 w 69"/>
                <a:gd name="T19" fmla="*/ 61 h 79"/>
                <a:gd name="T20" fmla="*/ 25 w 69"/>
                <a:gd name="T21" fmla="*/ 56 h 79"/>
                <a:gd name="T22" fmla="*/ 35 w 69"/>
                <a:gd name="T23" fmla="*/ 48 h 79"/>
                <a:gd name="T24" fmla="*/ 56 w 69"/>
                <a:gd name="T25" fmla="*/ 36 h 79"/>
                <a:gd name="T26" fmla="*/ 65 w 69"/>
                <a:gd name="T27" fmla="*/ 26 h 79"/>
                <a:gd name="T28" fmla="*/ 69 w 69"/>
                <a:gd name="T29" fmla="*/ 10 h 79"/>
                <a:gd name="T30" fmla="*/ 59 w 69"/>
                <a:gd name="T31" fmla="*/ 0 h 79"/>
                <a:gd name="T32" fmla="*/ 49 w 69"/>
                <a:gd name="T33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9">
                  <a:moveTo>
                    <a:pt x="49" y="10"/>
                  </a:moveTo>
                  <a:cubicBezTo>
                    <a:pt x="49" y="12"/>
                    <a:pt x="49" y="14"/>
                    <a:pt x="48" y="15"/>
                  </a:cubicBezTo>
                  <a:cubicBezTo>
                    <a:pt x="48" y="16"/>
                    <a:pt x="47" y="17"/>
                    <a:pt x="46" y="18"/>
                  </a:cubicBezTo>
                  <a:cubicBezTo>
                    <a:pt x="43" y="20"/>
                    <a:pt x="40" y="22"/>
                    <a:pt x="35" y="25"/>
                  </a:cubicBezTo>
                  <a:cubicBezTo>
                    <a:pt x="29" y="29"/>
                    <a:pt x="21" y="32"/>
                    <a:pt x="13" y="39"/>
                  </a:cubicBezTo>
                  <a:cubicBezTo>
                    <a:pt x="10" y="42"/>
                    <a:pt x="6" y="46"/>
                    <a:pt x="4" y="51"/>
                  </a:cubicBezTo>
                  <a:cubicBezTo>
                    <a:pt x="2" y="56"/>
                    <a:pt x="0" y="62"/>
                    <a:pt x="0" y="69"/>
                  </a:cubicBezTo>
                  <a:cubicBezTo>
                    <a:pt x="0" y="74"/>
                    <a:pt x="5" y="79"/>
                    <a:pt x="10" y="79"/>
                  </a:cubicBezTo>
                  <a:cubicBezTo>
                    <a:pt x="16" y="79"/>
                    <a:pt x="20" y="74"/>
                    <a:pt x="20" y="69"/>
                  </a:cubicBezTo>
                  <a:cubicBezTo>
                    <a:pt x="20" y="65"/>
                    <a:pt x="21" y="63"/>
                    <a:pt x="22" y="61"/>
                  </a:cubicBezTo>
                  <a:cubicBezTo>
                    <a:pt x="22" y="59"/>
                    <a:pt x="23" y="57"/>
                    <a:pt x="25" y="56"/>
                  </a:cubicBezTo>
                  <a:cubicBezTo>
                    <a:pt x="27" y="53"/>
                    <a:pt x="30" y="51"/>
                    <a:pt x="35" y="48"/>
                  </a:cubicBezTo>
                  <a:cubicBezTo>
                    <a:pt x="41" y="44"/>
                    <a:pt x="48" y="41"/>
                    <a:pt x="56" y="36"/>
                  </a:cubicBezTo>
                  <a:cubicBezTo>
                    <a:pt x="59" y="33"/>
                    <a:pt x="63" y="30"/>
                    <a:pt x="65" y="26"/>
                  </a:cubicBezTo>
                  <a:cubicBezTo>
                    <a:pt x="68" y="21"/>
                    <a:pt x="69" y="16"/>
                    <a:pt x="69" y="10"/>
                  </a:cubicBezTo>
                  <a:cubicBezTo>
                    <a:pt x="69" y="5"/>
                    <a:pt x="65" y="0"/>
                    <a:pt x="59" y="0"/>
                  </a:cubicBezTo>
                  <a:cubicBezTo>
                    <a:pt x="54" y="0"/>
                    <a:pt x="49" y="5"/>
                    <a:pt x="4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277"/>
            <p:cNvSpPr>
              <a:spLocks/>
            </p:cNvSpPr>
            <p:nvPr/>
          </p:nvSpPr>
          <p:spPr bwMode="auto">
            <a:xfrm>
              <a:off x="1376363" y="2427289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4 h 78"/>
                <a:gd name="T4" fmla="*/ 59 w 69"/>
                <a:gd name="T5" fmla="*/ 45 h 78"/>
                <a:gd name="T6" fmla="*/ 45 w 69"/>
                <a:gd name="T7" fmla="*/ 36 h 78"/>
                <a:gd name="T8" fmla="*/ 27 w 69"/>
                <a:gd name="T9" fmla="*/ 24 h 78"/>
                <a:gd name="T10" fmla="*/ 22 w 69"/>
                <a:gd name="T11" fmla="*/ 18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5 h 78"/>
                <a:gd name="T22" fmla="*/ 24 w 69"/>
                <a:gd name="T23" fmla="*/ 47 h 78"/>
                <a:gd name="T24" fmla="*/ 44 w 69"/>
                <a:gd name="T25" fmla="*/ 58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8"/>
                    <a:pt x="66" y="54"/>
                  </a:cubicBezTo>
                  <a:cubicBezTo>
                    <a:pt x="64" y="51"/>
                    <a:pt x="62" y="48"/>
                    <a:pt x="59" y="45"/>
                  </a:cubicBezTo>
                  <a:cubicBezTo>
                    <a:pt x="55" y="41"/>
                    <a:pt x="50" y="38"/>
                    <a:pt x="45" y="36"/>
                  </a:cubicBezTo>
                  <a:cubicBezTo>
                    <a:pt x="38" y="32"/>
                    <a:pt x="31" y="28"/>
                    <a:pt x="27" y="24"/>
                  </a:cubicBezTo>
                  <a:cubicBezTo>
                    <a:pt x="25" y="22"/>
                    <a:pt x="23" y="20"/>
                    <a:pt x="22" y="18"/>
                  </a:cubicBezTo>
                  <a:cubicBezTo>
                    <a:pt x="21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1" y="20"/>
                    <a:pt x="3" y="25"/>
                  </a:cubicBezTo>
                  <a:cubicBezTo>
                    <a:pt x="5" y="29"/>
                    <a:pt x="7" y="32"/>
                    <a:pt x="10" y="35"/>
                  </a:cubicBezTo>
                  <a:cubicBezTo>
                    <a:pt x="14" y="40"/>
                    <a:pt x="19" y="44"/>
                    <a:pt x="24" y="47"/>
                  </a:cubicBezTo>
                  <a:cubicBezTo>
                    <a:pt x="32" y="51"/>
                    <a:pt x="39" y="55"/>
                    <a:pt x="44" y="58"/>
                  </a:cubicBezTo>
                  <a:cubicBezTo>
                    <a:pt x="46" y="60"/>
                    <a:pt x="47" y="61"/>
                    <a:pt x="48" y="63"/>
                  </a:cubicBezTo>
                  <a:cubicBezTo>
                    <a:pt x="49" y="64"/>
                    <a:pt x="49" y="65"/>
                    <a:pt x="49" y="68"/>
                  </a:cubicBezTo>
                  <a:cubicBezTo>
                    <a:pt x="49" y="73"/>
                    <a:pt x="54" y="78"/>
                    <a:pt x="59" y="78"/>
                  </a:cubicBezTo>
                  <a:cubicBezTo>
                    <a:pt x="65" y="78"/>
                    <a:pt x="69" y="73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278"/>
            <p:cNvSpPr>
              <a:spLocks/>
            </p:cNvSpPr>
            <p:nvPr/>
          </p:nvSpPr>
          <p:spPr bwMode="auto">
            <a:xfrm>
              <a:off x="1376363" y="2317751"/>
              <a:ext cx="65088" cy="73025"/>
            </a:xfrm>
            <a:custGeom>
              <a:avLst/>
              <a:gdLst>
                <a:gd name="T0" fmla="*/ 69 w 69"/>
                <a:gd name="T1" fmla="*/ 68 h 78"/>
                <a:gd name="T2" fmla="*/ 66 w 69"/>
                <a:gd name="T3" fmla="*/ 55 h 78"/>
                <a:gd name="T4" fmla="*/ 59 w 69"/>
                <a:gd name="T5" fmla="*/ 46 h 78"/>
                <a:gd name="T6" fmla="*/ 45 w 69"/>
                <a:gd name="T7" fmla="*/ 36 h 78"/>
                <a:gd name="T8" fmla="*/ 27 w 69"/>
                <a:gd name="T9" fmla="*/ 25 h 78"/>
                <a:gd name="T10" fmla="*/ 22 w 69"/>
                <a:gd name="T11" fmla="*/ 19 h 78"/>
                <a:gd name="T12" fmla="*/ 20 w 69"/>
                <a:gd name="T13" fmla="*/ 10 h 78"/>
                <a:gd name="T14" fmla="*/ 10 w 69"/>
                <a:gd name="T15" fmla="*/ 0 h 78"/>
                <a:gd name="T16" fmla="*/ 0 w 69"/>
                <a:gd name="T17" fmla="*/ 10 h 78"/>
                <a:gd name="T18" fmla="*/ 3 w 69"/>
                <a:gd name="T19" fmla="*/ 25 h 78"/>
                <a:gd name="T20" fmla="*/ 10 w 69"/>
                <a:gd name="T21" fmla="*/ 36 h 78"/>
                <a:gd name="T22" fmla="*/ 24 w 69"/>
                <a:gd name="T23" fmla="*/ 48 h 78"/>
                <a:gd name="T24" fmla="*/ 44 w 69"/>
                <a:gd name="T25" fmla="*/ 59 h 78"/>
                <a:gd name="T26" fmla="*/ 48 w 69"/>
                <a:gd name="T27" fmla="*/ 63 h 78"/>
                <a:gd name="T28" fmla="*/ 49 w 69"/>
                <a:gd name="T29" fmla="*/ 68 h 78"/>
                <a:gd name="T30" fmla="*/ 59 w 69"/>
                <a:gd name="T31" fmla="*/ 78 h 78"/>
                <a:gd name="T32" fmla="*/ 69 w 69"/>
                <a:gd name="T33" fmla="*/ 6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78">
                  <a:moveTo>
                    <a:pt x="69" y="68"/>
                  </a:moveTo>
                  <a:cubicBezTo>
                    <a:pt x="69" y="63"/>
                    <a:pt x="68" y="59"/>
                    <a:pt x="66" y="55"/>
                  </a:cubicBezTo>
                  <a:cubicBezTo>
                    <a:pt x="64" y="51"/>
                    <a:pt x="62" y="48"/>
                    <a:pt x="59" y="46"/>
                  </a:cubicBezTo>
                  <a:cubicBezTo>
                    <a:pt x="55" y="42"/>
                    <a:pt x="50" y="39"/>
                    <a:pt x="45" y="36"/>
                  </a:cubicBezTo>
                  <a:cubicBezTo>
                    <a:pt x="38" y="32"/>
                    <a:pt x="31" y="29"/>
                    <a:pt x="27" y="25"/>
                  </a:cubicBezTo>
                  <a:cubicBezTo>
                    <a:pt x="25" y="23"/>
                    <a:pt x="23" y="21"/>
                    <a:pt x="22" y="19"/>
                  </a:cubicBezTo>
                  <a:cubicBezTo>
                    <a:pt x="21" y="17"/>
                    <a:pt x="20" y="14"/>
                    <a:pt x="20" y="10"/>
                  </a:cubicBezTo>
                  <a:cubicBezTo>
                    <a:pt x="20" y="5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1" y="21"/>
                    <a:pt x="3" y="25"/>
                  </a:cubicBezTo>
                  <a:cubicBezTo>
                    <a:pt x="5" y="29"/>
                    <a:pt x="7" y="33"/>
                    <a:pt x="10" y="36"/>
                  </a:cubicBezTo>
                  <a:cubicBezTo>
                    <a:pt x="14" y="41"/>
                    <a:pt x="19" y="45"/>
                    <a:pt x="24" y="48"/>
                  </a:cubicBezTo>
                  <a:cubicBezTo>
                    <a:pt x="32" y="52"/>
                    <a:pt x="39" y="55"/>
                    <a:pt x="44" y="59"/>
                  </a:cubicBezTo>
                  <a:cubicBezTo>
                    <a:pt x="46" y="61"/>
                    <a:pt x="47" y="62"/>
                    <a:pt x="48" y="63"/>
                  </a:cubicBezTo>
                  <a:cubicBezTo>
                    <a:pt x="49" y="65"/>
                    <a:pt x="49" y="66"/>
                    <a:pt x="49" y="68"/>
                  </a:cubicBezTo>
                  <a:cubicBezTo>
                    <a:pt x="49" y="74"/>
                    <a:pt x="54" y="78"/>
                    <a:pt x="59" y="78"/>
                  </a:cubicBezTo>
                  <a:cubicBezTo>
                    <a:pt x="65" y="78"/>
                    <a:pt x="69" y="74"/>
                    <a:pt x="69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279"/>
            <p:cNvSpPr>
              <a:spLocks/>
            </p:cNvSpPr>
            <p:nvPr/>
          </p:nvSpPr>
          <p:spPr bwMode="auto">
            <a:xfrm>
              <a:off x="2093913" y="208597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6"/>
                    <a:pt x="164" y="10"/>
                  </a:cubicBezTo>
                  <a:cubicBezTo>
                    <a:pt x="164" y="5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280"/>
            <p:cNvSpPr>
              <a:spLocks/>
            </p:cNvSpPr>
            <p:nvPr/>
          </p:nvSpPr>
          <p:spPr bwMode="auto">
            <a:xfrm>
              <a:off x="776288" y="1700214"/>
              <a:ext cx="152400" cy="17463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281"/>
            <p:cNvSpPr>
              <a:spLocks/>
            </p:cNvSpPr>
            <p:nvPr/>
          </p:nvSpPr>
          <p:spPr bwMode="auto">
            <a:xfrm>
              <a:off x="2105026" y="1076326"/>
              <a:ext cx="153988" cy="19050"/>
            </a:xfrm>
            <a:custGeom>
              <a:avLst/>
              <a:gdLst>
                <a:gd name="T0" fmla="*/ 10 w 164"/>
                <a:gd name="T1" fmla="*/ 20 h 20"/>
                <a:gd name="T2" fmla="*/ 154 w 164"/>
                <a:gd name="T3" fmla="*/ 20 h 20"/>
                <a:gd name="T4" fmla="*/ 164 w 164"/>
                <a:gd name="T5" fmla="*/ 10 h 20"/>
                <a:gd name="T6" fmla="*/ 154 w 164"/>
                <a:gd name="T7" fmla="*/ 0 h 20"/>
                <a:gd name="T8" fmla="*/ 10 w 164"/>
                <a:gd name="T9" fmla="*/ 0 h 20"/>
                <a:gd name="T10" fmla="*/ 0 w 164"/>
                <a:gd name="T11" fmla="*/ 10 h 20"/>
                <a:gd name="T12" fmla="*/ 10 w 16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20">
                  <a:moveTo>
                    <a:pt x="10" y="20"/>
                  </a:moveTo>
                  <a:cubicBezTo>
                    <a:pt x="154" y="20"/>
                    <a:pt x="154" y="20"/>
                    <a:pt x="154" y="20"/>
                  </a:cubicBezTo>
                  <a:cubicBezTo>
                    <a:pt x="159" y="20"/>
                    <a:pt x="164" y="15"/>
                    <a:pt x="164" y="10"/>
                  </a:cubicBezTo>
                  <a:cubicBezTo>
                    <a:pt x="164" y="4"/>
                    <a:pt x="159" y="0"/>
                    <a:pt x="15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282"/>
            <p:cNvSpPr>
              <a:spLocks/>
            </p:cNvSpPr>
            <p:nvPr/>
          </p:nvSpPr>
          <p:spPr bwMode="auto">
            <a:xfrm>
              <a:off x="2633663" y="773114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5"/>
                    <a:pt x="163" y="10"/>
                  </a:cubicBezTo>
                  <a:cubicBezTo>
                    <a:pt x="163" y="4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5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283"/>
            <p:cNvSpPr>
              <a:spLocks/>
            </p:cNvSpPr>
            <p:nvPr/>
          </p:nvSpPr>
          <p:spPr bwMode="auto">
            <a:xfrm>
              <a:off x="1311276" y="2771776"/>
              <a:ext cx="152400" cy="19050"/>
            </a:xfrm>
            <a:custGeom>
              <a:avLst/>
              <a:gdLst>
                <a:gd name="T0" fmla="*/ 10 w 163"/>
                <a:gd name="T1" fmla="*/ 20 h 20"/>
                <a:gd name="T2" fmla="*/ 153 w 163"/>
                <a:gd name="T3" fmla="*/ 20 h 20"/>
                <a:gd name="T4" fmla="*/ 163 w 163"/>
                <a:gd name="T5" fmla="*/ 10 h 20"/>
                <a:gd name="T6" fmla="*/ 153 w 163"/>
                <a:gd name="T7" fmla="*/ 0 h 20"/>
                <a:gd name="T8" fmla="*/ 10 w 163"/>
                <a:gd name="T9" fmla="*/ 0 h 20"/>
                <a:gd name="T10" fmla="*/ 0 w 163"/>
                <a:gd name="T11" fmla="*/ 10 h 20"/>
                <a:gd name="T12" fmla="*/ 10 w 163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20">
                  <a:moveTo>
                    <a:pt x="10" y="20"/>
                  </a:moveTo>
                  <a:cubicBezTo>
                    <a:pt x="153" y="20"/>
                    <a:pt x="153" y="20"/>
                    <a:pt x="153" y="20"/>
                  </a:cubicBezTo>
                  <a:cubicBezTo>
                    <a:pt x="159" y="20"/>
                    <a:pt x="163" y="16"/>
                    <a:pt x="163" y="10"/>
                  </a:cubicBezTo>
                  <a:cubicBezTo>
                    <a:pt x="163" y="5"/>
                    <a:pt x="159" y="0"/>
                    <a:pt x="15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284"/>
            <p:cNvSpPr>
              <a:spLocks/>
            </p:cNvSpPr>
            <p:nvPr/>
          </p:nvSpPr>
          <p:spPr bwMode="auto">
            <a:xfrm>
              <a:off x="1654176" y="24177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09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285"/>
            <p:cNvSpPr>
              <a:spLocks/>
            </p:cNvSpPr>
            <p:nvPr/>
          </p:nvSpPr>
          <p:spPr bwMode="auto">
            <a:xfrm>
              <a:off x="868363" y="771526"/>
              <a:ext cx="115888" cy="115888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5"/>
                    <a:pt x="4" y="119"/>
                  </a:cubicBezTo>
                  <a:cubicBezTo>
                    <a:pt x="8" y="123"/>
                    <a:pt x="15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286"/>
            <p:cNvSpPr>
              <a:spLocks/>
            </p:cNvSpPr>
            <p:nvPr/>
          </p:nvSpPr>
          <p:spPr bwMode="auto">
            <a:xfrm>
              <a:off x="2700338" y="1744664"/>
              <a:ext cx="115888" cy="114300"/>
            </a:xfrm>
            <a:custGeom>
              <a:avLst/>
              <a:gdLst>
                <a:gd name="T0" fmla="*/ 18 w 124"/>
                <a:gd name="T1" fmla="*/ 119 h 123"/>
                <a:gd name="T2" fmla="*/ 120 w 124"/>
                <a:gd name="T3" fmla="*/ 18 h 123"/>
                <a:gd name="T4" fmla="*/ 120 w 124"/>
                <a:gd name="T5" fmla="*/ 4 h 123"/>
                <a:gd name="T6" fmla="*/ 106 w 124"/>
                <a:gd name="T7" fmla="*/ 4 h 123"/>
                <a:gd name="T8" fmla="*/ 4 w 124"/>
                <a:gd name="T9" fmla="*/ 105 h 123"/>
                <a:gd name="T10" fmla="*/ 4 w 124"/>
                <a:gd name="T11" fmla="*/ 119 h 123"/>
                <a:gd name="T12" fmla="*/ 18 w 124"/>
                <a:gd name="T13" fmla="*/ 11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23">
                  <a:moveTo>
                    <a:pt x="18" y="119"/>
                  </a:moveTo>
                  <a:cubicBezTo>
                    <a:pt x="120" y="18"/>
                    <a:pt x="120" y="18"/>
                    <a:pt x="120" y="18"/>
                  </a:cubicBezTo>
                  <a:cubicBezTo>
                    <a:pt x="124" y="14"/>
                    <a:pt x="124" y="8"/>
                    <a:pt x="120" y="4"/>
                  </a:cubicBezTo>
                  <a:cubicBezTo>
                    <a:pt x="116" y="0"/>
                    <a:pt x="110" y="0"/>
                    <a:pt x="106" y="4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0" y="109"/>
                    <a:pt x="0" y="116"/>
                    <a:pt x="4" y="119"/>
                  </a:cubicBezTo>
                  <a:cubicBezTo>
                    <a:pt x="8" y="123"/>
                    <a:pt x="14" y="123"/>
                    <a:pt x="18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287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close/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288"/>
            <p:cNvSpPr>
              <a:spLocks noEditPoints="1"/>
            </p:cNvSpPr>
            <p:nvPr/>
          </p:nvSpPr>
          <p:spPr bwMode="auto">
            <a:xfrm>
              <a:off x="1903413" y="1244601"/>
              <a:ext cx="163513" cy="141288"/>
            </a:xfrm>
            <a:custGeom>
              <a:avLst/>
              <a:gdLst>
                <a:gd name="T0" fmla="*/ 77 w 103"/>
                <a:gd name="T1" fmla="*/ 45 h 89"/>
                <a:gd name="T2" fmla="*/ 77 w 103"/>
                <a:gd name="T3" fmla="*/ 45 h 89"/>
                <a:gd name="T4" fmla="*/ 76 w 103"/>
                <a:gd name="T5" fmla="*/ 46 h 89"/>
                <a:gd name="T6" fmla="*/ 99 w 103"/>
                <a:gd name="T7" fmla="*/ 86 h 89"/>
                <a:gd name="T8" fmla="*/ 52 w 103"/>
                <a:gd name="T9" fmla="*/ 86 h 89"/>
                <a:gd name="T10" fmla="*/ 4 w 103"/>
                <a:gd name="T11" fmla="*/ 86 h 89"/>
                <a:gd name="T12" fmla="*/ 19 w 103"/>
                <a:gd name="T13" fmla="*/ 62 h 89"/>
                <a:gd name="T14" fmla="*/ 16 w 103"/>
                <a:gd name="T15" fmla="*/ 62 h 89"/>
                <a:gd name="T16" fmla="*/ 0 w 103"/>
                <a:gd name="T17" fmla="*/ 89 h 89"/>
                <a:gd name="T18" fmla="*/ 52 w 103"/>
                <a:gd name="T19" fmla="*/ 89 h 89"/>
                <a:gd name="T20" fmla="*/ 103 w 103"/>
                <a:gd name="T21" fmla="*/ 89 h 89"/>
                <a:gd name="T22" fmla="*/ 77 w 103"/>
                <a:gd name="T23" fmla="*/ 45 h 89"/>
                <a:gd name="T24" fmla="*/ 30 w 103"/>
                <a:gd name="T25" fmla="*/ 38 h 89"/>
                <a:gd name="T26" fmla="*/ 26 w 103"/>
                <a:gd name="T27" fmla="*/ 45 h 89"/>
                <a:gd name="T28" fmla="*/ 23 w 103"/>
                <a:gd name="T29" fmla="*/ 50 h 89"/>
                <a:gd name="T30" fmla="*/ 26 w 103"/>
                <a:gd name="T31" fmla="*/ 50 h 89"/>
                <a:gd name="T32" fmla="*/ 29 w 103"/>
                <a:gd name="T33" fmla="*/ 46 h 89"/>
                <a:gd name="T34" fmla="*/ 31 w 103"/>
                <a:gd name="T35" fmla="*/ 40 h 89"/>
                <a:gd name="T36" fmla="*/ 30 w 103"/>
                <a:gd name="T37" fmla="*/ 38 h 89"/>
                <a:gd name="T38" fmla="*/ 52 w 103"/>
                <a:gd name="T39" fmla="*/ 0 h 89"/>
                <a:gd name="T40" fmla="*/ 37 w 103"/>
                <a:gd name="T41" fmla="*/ 26 h 89"/>
                <a:gd name="T42" fmla="*/ 38 w 103"/>
                <a:gd name="T43" fmla="*/ 28 h 89"/>
                <a:gd name="T44" fmla="*/ 52 w 103"/>
                <a:gd name="T45" fmla="*/ 5 h 89"/>
                <a:gd name="T46" fmla="*/ 76 w 103"/>
                <a:gd name="T47" fmla="*/ 46 h 89"/>
                <a:gd name="T48" fmla="*/ 77 w 103"/>
                <a:gd name="T49" fmla="*/ 45 h 89"/>
                <a:gd name="T50" fmla="*/ 77 w 103"/>
                <a:gd name="T51" fmla="*/ 45 h 89"/>
                <a:gd name="T52" fmla="*/ 52 w 103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89">
                  <a:moveTo>
                    <a:pt x="77" y="45"/>
                  </a:moveTo>
                  <a:lnTo>
                    <a:pt x="77" y="45"/>
                  </a:lnTo>
                  <a:lnTo>
                    <a:pt x="76" y="46"/>
                  </a:lnTo>
                  <a:lnTo>
                    <a:pt x="99" y="86"/>
                  </a:lnTo>
                  <a:lnTo>
                    <a:pt x="52" y="86"/>
                  </a:lnTo>
                  <a:lnTo>
                    <a:pt x="4" y="86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7" y="45"/>
                  </a:lnTo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6" y="50"/>
                  </a:lnTo>
                  <a:lnTo>
                    <a:pt x="29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8"/>
                  </a:lnTo>
                  <a:lnTo>
                    <a:pt x="52" y="5"/>
                  </a:lnTo>
                  <a:lnTo>
                    <a:pt x="76" y="46"/>
                  </a:lnTo>
                  <a:lnTo>
                    <a:pt x="77" y="45"/>
                  </a:lnTo>
                  <a:lnTo>
                    <a:pt x="77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289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1928813" y="1285876"/>
              <a:ext cx="34925" cy="57150"/>
            </a:xfrm>
            <a:custGeom>
              <a:avLst/>
              <a:gdLst>
                <a:gd name="T0" fmla="*/ 10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10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2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291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close/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close/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292"/>
            <p:cNvSpPr>
              <a:spLocks noEditPoints="1"/>
            </p:cNvSpPr>
            <p:nvPr/>
          </p:nvSpPr>
          <p:spPr bwMode="auto">
            <a:xfrm>
              <a:off x="1774826" y="2074864"/>
              <a:ext cx="161925" cy="141288"/>
            </a:xfrm>
            <a:custGeom>
              <a:avLst/>
              <a:gdLst>
                <a:gd name="T0" fmla="*/ 77 w 102"/>
                <a:gd name="T1" fmla="*/ 44 h 89"/>
                <a:gd name="T2" fmla="*/ 76 w 102"/>
                <a:gd name="T3" fmla="*/ 45 h 89"/>
                <a:gd name="T4" fmla="*/ 75 w 102"/>
                <a:gd name="T5" fmla="*/ 46 h 89"/>
                <a:gd name="T6" fmla="*/ 98 w 102"/>
                <a:gd name="T7" fmla="*/ 86 h 89"/>
                <a:gd name="T8" fmla="*/ 51 w 102"/>
                <a:gd name="T9" fmla="*/ 86 h 89"/>
                <a:gd name="T10" fmla="*/ 3 w 102"/>
                <a:gd name="T11" fmla="*/ 86 h 89"/>
                <a:gd name="T12" fmla="*/ 18 w 102"/>
                <a:gd name="T13" fmla="*/ 62 h 89"/>
                <a:gd name="T14" fmla="*/ 15 w 102"/>
                <a:gd name="T15" fmla="*/ 62 h 89"/>
                <a:gd name="T16" fmla="*/ 0 w 102"/>
                <a:gd name="T17" fmla="*/ 89 h 89"/>
                <a:gd name="T18" fmla="*/ 51 w 102"/>
                <a:gd name="T19" fmla="*/ 89 h 89"/>
                <a:gd name="T20" fmla="*/ 102 w 102"/>
                <a:gd name="T21" fmla="*/ 89 h 89"/>
                <a:gd name="T22" fmla="*/ 77 w 102"/>
                <a:gd name="T23" fmla="*/ 44 h 89"/>
                <a:gd name="T24" fmla="*/ 29 w 102"/>
                <a:gd name="T25" fmla="*/ 37 h 89"/>
                <a:gd name="T26" fmla="*/ 25 w 102"/>
                <a:gd name="T27" fmla="*/ 44 h 89"/>
                <a:gd name="T28" fmla="*/ 22 w 102"/>
                <a:gd name="T29" fmla="*/ 50 h 89"/>
                <a:gd name="T30" fmla="*/ 25 w 102"/>
                <a:gd name="T31" fmla="*/ 50 h 89"/>
                <a:gd name="T32" fmla="*/ 28 w 102"/>
                <a:gd name="T33" fmla="*/ 46 h 89"/>
                <a:gd name="T34" fmla="*/ 31 w 102"/>
                <a:gd name="T35" fmla="*/ 40 h 89"/>
                <a:gd name="T36" fmla="*/ 29 w 102"/>
                <a:gd name="T37" fmla="*/ 37 h 89"/>
                <a:gd name="T38" fmla="*/ 51 w 102"/>
                <a:gd name="T39" fmla="*/ 0 h 89"/>
                <a:gd name="T40" fmla="*/ 36 w 102"/>
                <a:gd name="T41" fmla="*/ 26 h 89"/>
                <a:gd name="T42" fmla="*/ 38 w 102"/>
                <a:gd name="T43" fmla="*/ 28 h 89"/>
                <a:gd name="T44" fmla="*/ 51 w 102"/>
                <a:gd name="T45" fmla="*/ 4 h 89"/>
                <a:gd name="T46" fmla="*/ 75 w 102"/>
                <a:gd name="T47" fmla="*/ 46 h 89"/>
                <a:gd name="T48" fmla="*/ 76 w 102"/>
                <a:gd name="T49" fmla="*/ 45 h 89"/>
                <a:gd name="T50" fmla="*/ 77 w 102"/>
                <a:gd name="T51" fmla="*/ 44 h 89"/>
                <a:gd name="T52" fmla="*/ 51 w 102"/>
                <a:gd name="T5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89">
                  <a:moveTo>
                    <a:pt x="77" y="44"/>
                  </a:moveTo>
                  <a:lnTo>
                    <a:pt x="76" y="45"/>
                  </a:lnTo>
                  <a:lnTo>
                    <a:pt x="75" y="46"/>
                  </a:lnTo>
                  <a:lnTo>
                    <a:pt x="98" y="86"/>
                  </a:lnTo>
                  <a:lnTo>
                    <a:pt x="51" y="86"/>
                  </a:lnTo>
                  <a:lnTo>
                    <a:pt x="3" y="86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0" y="89"/>
                  </a:lnTo>
                  <a:lnTo>
                    <a:pt x="51" y="89"/>
                  </a:lnTo>
                  <a:lnTo>
                    <a:pt x="102" y="89"/>
                  </a:lnTo>
                  <a:lnTo>
                    <a:pt x="77" y="44"/>
                  </a:lnTo>
                  <a:moveTo>
                    <a:pt x="29" y="37"/>
                  </a:moveTo>
                  <a:lnTo>
                    <a:pt x="25" y="44"/>
                  </a:lnTo>
                  <a:lnTo>
                    <a:pt x="22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29" y="37"/>
                  </a:lnTo>
                  <a:moveTo>
                    <a:pt x="51" y="0"/>
                  </a:moveTo>
                  <a:lnTo>
                    <a:pt x="36" y="26"/>
                  </a:lnTo>
                  <a:lnTo>
                    <a:pt x="38" y="28"/>
                  </a:lnTo>
                  <a:lnTo>
                    <a:pt x="51" y="4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7" y="44"/>
                  </a:lnTo>
                  <a:lnTo>
                    <a:pt x="5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293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close/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294"/>
            <p:cNvSpPr>
              <a:spLocks noEditPoints="1"/>
            </p:cNvSpPr>
            <p:nvPr/>
          </p:nvSpPr>
          <p:spPr bwMode="auto">
            <a:xfrm>
              <a:off x="1798638" y="2116139"/>
              <a:ext cx="36513" cy="57150"/>
            </a:xfrm>
            <a:custGeom>
              <a:avLst/>
              <a:gdLst>
                <a:gd name="T0" fmla="*/ 10 w 23"/>
                <a:gd name="T1" fmla="*/ 24 h 36"/>
                <a:gd name="T2" fmla="*/ 7 w 23"/>
                <a:gd name="T3" fmla="*/ 24 h 36"/>
                <a:gd name="T4" fmla="*/ 0 w 23"/>
                <a:gd name="T5" fmla="*/ 36 h 36"/>
                <a:gd name="T6" fmla="*/ 3 w 23"/>
                <a:gd name="T7" fmla="*/ 36 h 36"/>
                <a:gd name="T8" fmla="*/ 10 w 23"/>
                <a:gd name="T9" fmla="*/ 24 h 36"/>
                <a:gd name="T10" fmla="*/ 21 w 23"/>
                <a:gd name="T11" fmla="*/ 0 h 36"/>
                <a:gd name="T12" fmla="*/ 14 w 23"/>
                <a:gd name="T13" fmla="*/ 11 h 36"/>
                <a:gd name="T14" fmla="*/ 16 w 23"/>
                <a:gd name="T15" fmla="*/ 14 h 36"/>
                <a:gd name="T16" fmla="*/ 23 w 23"/>
                <a:gd name="T17" fmla="*/ 2 h 36"/>
                <a:gd name="T18" fmla="*/ 21 w 23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6">
                  <a:moveTo>
                    <a:pt x="10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10" y="24"/>
                  </a:lnTo>
                  <a:moveTo>
                    <a:pt x="21" y="0"/>
                  </a:moveTo>
                  <a:lnTo>
                    <a:pt x="14" y="11"/>
                  </a:lnTo>
                  <a:lnTo>
                    <a:pt x="16" y="14"/>
                  </a:lnTo>
                  <a:lnTo>
                    <a:pt x="23" y="2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close/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296"/>
            <p:cNvSpPr>
              <a:spLocks noEditPoints="1"/>
            </p:cNvSpPr>
            <p:nvPr/>
          </p:nvSpPr>
          <p:spPr bwMode="auto">
            <a:xfrm>
              <a:off x="2224088" y="2328864"/>
              <a:ext cx="163513" cy="141288"/>
            </a:xfrm>
            <a:custGeom>
              <a:avLst/>
              <a:gdLst>
                <a:gd name="T0" fmla="*/ 30 w 103"/>
                <a:gd name="T1" fmla="*/ 38 h 89"/>
                <a:gd name="T2" fmla="*/ 26 w 103"/>
                <a:gd name="T3" fmla="*/ 45 h 89"/>
                <a:gd name="T4" fmla="*/ 23 w 103"/>
                <a:gd name="T5" fmla="*/ 50 h 89"/>
                <a:gd name="T6" fmla="*/ 25 w 103"/>
                <a:gd name="T7" fmla="*/ 50 h 89"/>
                <a:gd name="T8" fmla="*/ 28 w 103"/>
                <a:gd name="T9" fmla="*/ 46 h 89"/>
                <a:gd name="T10" fmla="*/ 31 w 103"/>
                <a:gd name="T11" fmla="*/ 40 h 89"/>
                <a:gd name="T12" fmla="*/ 30 w 103"/>
                <a:gd name="T13" fmla="*/ 38 h 89"/>
                <a:gd name="T14" fmla="*/ 52 w 103"/>
                <a:gd name="T15" fmla="*/ 0 h 89"/>
                <a:gd name="T16" fmla="*/ 37 w 103"/>
                <a:gd name="T17" fmla="*/ 26 h 89"/>
                <a:gd name="T18" fmla="*/ 38 w 103"/>
                <a:gd name="T19" fmla="*/ 29 h 89"/>
                <a:gd name="T20" fmla="*/ 52 w 103"/>
                <a:gd name="T21" fmla="*/ 5 h 89"/>
                <a:gd name="T22" fmla="*/ 75 w 103"/>
                <a:gd name="T23" fmla="*/ 46 h 89"/>
                <a:gd name="T24" fmla="*/ 76 w 103"/>
                <a:gd name="T25" fmla="*/ 45 h 89"/>
                <a:gd name="T26" fmla="*/ 75 w 103"/>
                <a:gd name="T27" fmla="*/ 46 h 89"/>
                <a:gd name="T28" fmla="*/ 99 w 103"/>
                <a:gd name="T29" fmla="*/ 87 h 89"/>
                <a:gd name="T30" fmla="*/ 52 w 103"/>
                <a:gd name="T31" fmla="*/ 87 h 89"/>
                <a:gd name="T32" fmla="*/ 4 w 103"/>
                <a:gd name="T33" fmla="*/ 87 h 89"/>
                <a:gd name="T34" fmla="*/ 19 w 103"/>
                <a:gd name="T35" fmla="*/ 62 h 89"/>
                <a:gd name="T36" fmla="*/ 16 w 103"/>
                <a:gd name="T37" fmla="*/ 62 h 89"/>
                <a:gd name="T38" fmla="*/ 0 w 103"/>
                <a:gd name="T39" fmla="*/ 89 h 89"/>
                <a:gd name="T40" fmla="*/ 52 w 103"/>
                <a:gd name="T41" fmla="*/ 89 h 89"/>
                <a:gd name="T42" fmla="*/ 103 w 103"/>
                <a:gd name="T43" fmla="*/ 89 h 89"/>
                <a:gd name="T44" fmla="*/ 78 w 103"/>
                <a:gd name="T45" fmla="*/ 45 h 89"/>
                <a:gd name="T46" fmla="*/ 78 w 103"/>
                <a:gd name="T47" fmla="*/ 45 h 89"/>
                <a:gd name="T48" fmla="*/ 52 w 103"/>
                <a:gd name="T4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3" h="89">
                  <a:moveTo>
                    <a:pt x="30" y="38"/>
                  </a:moveTo>
                  <a:lnTo>
                    <a:pt x="26" y="45"/>
                  </a:lnTo>
                  <a:lnTo>
                    <a:pt x="23" y="50"/>
                  </a:lnTo>
                  <a:lnTo>
                    <a:pt x="25" y="50"/>
                  </a:lnTo>
                  <a:lnTo>
                    <a:pt x="28" y="46"/>
                  </a:lnTo>
                  <a:lnTo>
                    <a:pt x="31" y="40"/>
                  </a:lnTo>
                  <a:lnTo>
                    <a:pt x="30" y="38"/>
                  </a:lnTo>
                  <a:moveTo>
                    <a:pt x="52" y="0"/>
                  </a:moveTo>
                  <a:lnTo>
                    <a:pt x="37" y="26"/>
                  </a:lnTo>
                  <a:lnTo>
                    <a:pt x="38" y="29"/>
                  </a:lnTo>
                  <a:lnTo>
                    <a:pt x="52" y="5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5" y="46"/>
                  </a:lnTo>
                  <a:lnTo>
                    <a:pt x="99" y="87"/>
                  </a:lnTo>
                  <a:lnTo>
                    <a:pt x="52" y="87"/>
                  </a:lnTo>
                  <a:lnTo>
                    <a:pt x="4" y="87"/>
                  </a:lnTo>
                  <a:lnTo>
                    <a:pt x="19" y="62"/>
                  </a:lnTo>
                  <a:lnTo>
                    <a:pt x="16" y="62"/>
                  </a:lnTo>
                  <a:lnTo>
                    <a:pt x="0" y="89"/>
                  </a:lnTo>
                  <a:lnTo>
                    <a:pt x="52" y="89"/>
                  </a:lnTo>
                  <a:lnTo>
                    <a:pt x="103" y="8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52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97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close/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98"/>
            <p:cNvSpPr>
              <a:spLocks noEditPoints="1"/>
            </p:cNvSpPr>
            <p:nvPr/>
          </p:nvSpPr>
          <p:spPr bwMode="auto">
            <a:xfrm>
              <a:off x="2249488" y="2370139"/>
              <a:ext cx="34925" cy="57150"/>
            </a:xfrm>
            <a:custGeom>
              <a:avLst/>
              <a:gdLst>
                <a:gd name="T0" fmla="*/ 9 w 22"/>
                <a:gd name="T1" fmla="*/ 24 h 36"/>
                <a:gd name="T2" fmla="*/ 7 w 22"/>
                <a:gd name="T3" fmla="*/ 24 h 36"/>
                <a:gd name="T4" fmla="*/ 0 w 22"/>
                <a:gd name="T5" fmla="*/ 36 h 36"/>
                <a:gd name="T6" fmla="*/ 3 w 22"/>
                <a:gd name="T7" fmla="*/ 36 h 36"/>
                <a:gd name="T8" fmla="*/ 9 w 22"/>
                <a:gd name="T9" fmla="*/ 24 h 36"/>
                <a:gd name="T10" fmla="*/ 21 w 22"/>
                <a:gd name="T11" fmla="*/ 0 h 36"/>
                <a:gd name="T12" fmla="*/ 14 w 22"/>
                <a:gd name="T13" fmla="*/ 12 h 36"/>
                <a:gd name="T14" fmla="*/ 15 w 22"/>
                <a:gd name="T15" fmla="*/ 14 h 36"/>
                <a:gd name="T16" fmla="*/ 22 w 22"/>
                <a:gd name="T17" fmla="*/ 3 h 36"/>
                <a:gd name="T18" fmla="*/ 21 w 22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6">
                  <a:moveTo>
                    <a:pt x="9" y="24"/>
                  </a:moveTo>
                  <a:lnTo>
                    <a:pt x="7" y="24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9" y="24"/>
                  </a:lnTo>
                  <a:moveTo>
                    <a:pt x="21" y="0"/>
                  </a:moveTo>
                  <a:lnTo>
                    <a:pt x="14" y="12"/>
                  </a:lnTo>
                  <a:lnTo>
                    <a:pt x="15" y="14"/>
                  </a:lnTo>
                  <a:lnTo>
                    <a:pt x="22" y="3"/>
                  </a:lnTo>
                  <a:lnTo>
                    <a:pt x="2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99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>
              <a:off x="2470151" y="1801814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7 w 99"/>
                <a:gd name="T5" fmla="*/ 44 h 99"/>
                <a:gd name="T6" fmla="*/ 19 w 99"/>
                <a:gd name="T7" fmla="*/ 42 h 99"/>
                <a:gd name="T8" fmla="*/ 4 w 99"/>
                <a:gd name="T9" fmla="*/ 27 h 99"/>
                <a:gd name="T10" fmla="*/ 23 w 99"/>
                <a:gd name="T11" fmla="*/ 22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7 w 99"/>
                <a:gd name="T19" fmla="*/ 16 h 99"/>
                <a:gd name="T20" fmla="*/ 37 w 99"/>
                <a:gd name="T21" fmla="*/ 19 h 99"/>
                <a:gd name="T22" fmla="*/ 50 w 99"/>
                <a:gd name="T23" fmla="*/ 15 h 99"/>
                <a:gd name="T24" fmla="*/ 96 w 99"/>
                <a:gd name="T25" fmla="*/ 3 h 99"/>
                <a:gd name="T26" fmla="*/ 83 w 99"/>
                <a:gd name="T27" fmla="*/ 49 h 99"/>
                <a:gd name="T28" fmla="*/ 85 w 99"/>
                <a:gd name="T29" fmla="*/ 49 h 99"/>
                <a:gd name="T30" fmla="*/ 83 w 99"/>
                <a:gd name="T31" fmla="*/ 49 h 99"/>
                <a:gd name="T32" fmla="*/ 71 w 99"/>
                <a:gd name="T33" fmla="*/ 95 h 99"/>
                <a:gd name="T34" fmla="*/ 37 w 99"/>
                <a:gd name="T35" fmla="*/ 61 h 99"/>
                <a:gd name="T36" fmla="*/ 28 w 99"/>
                <a:gd name="T37" fmla="*/ 51 h 99"/>
                <a:gd name="T38" fmla="*/ 27 w 99"/>
                <a:gd name="T39" fmla="*/ 54 h 99"/>
                <a:gd name="T40" fmla="*/ 36 w 99"/>
                <a:gd name="T41" fmla="*/ 63 h 99"/>
                <a:gd name="T42" fmla="*/ 72 w 99"/>
                <a:gd name="T43" fmla="*/ 99 h 99"/>
                <a:gd name="T44" fmla="*/ 86 w 99"/>
                <a:gd name="T45" fmla="*/ 49 h 99"/>
                <a:gd name="T46" fmla="*/ 99 w 99"/>
                <a:gd name="T4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7" y="44"/>
                  </a:lnTo>
                  <a:lnTo>
                    <a:pt x="19" y="42"/>
                  </a:lnTo>
                  <a:lnTo>
                    <a:pt x="4" y="27"/>
                  </a:lnTo>
                  <a:lnTo>
                    <a:pt x="23" y="22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7" y="16"/>
                  </a:lnTo>
                  <a:lnTo>
                    <a:pt x="37" y="19"/>
                  </a:lnTo>
                  <a:lnTo>
                    <a:pt x="50" y="15"/>
                  </a:lnTo>
                  <a:lnTo>
                    <a:pt x="96" y="3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83" y="49"/>
                  </a:lnTo>
                  <a:lnTo>
                    <a:pt x="71" y="95"/>
                  </a:lnTo>
                  <a:lnTo>
                    <a:pt x="37" y="61"/>
                  </a:lnTo>
                  <a:lnTo>
                    <a:pt x="28" y="51"/>
                  </a:lnTo>
                  <a:lnTo>
                    <a:pt x="27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49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301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close/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302"/>
            <p:cNvSpPr>
              <a:spLocks noEditPoints="1"/>
            </p:cNvSpPr>
            <p:nvPr/>
          </p:nvSpPr>
          <p:spPr bwMode="auto">
            <a:xfrm>
              <a:off x="2497138" y="1827214"/>
              <a:ext cx="31750" cy="60325"/>
            </a:xfrm>
            <a:custGeom>
              <a:avLst/>
              <a:gdLst>
                <a:gd name="T0" fmla="*/ 2 w 20"/>
                <a:gd name="T1" fmla="*/ 26 h 38"/>
                <a:gd name="T2" fmla="*/ 0 w 20"/>
                <a:gd name="T3" fmla="*/ 28 h 38"/>
                <a:gd name="T4" fmla="*/ 10 w 20"/>
                <a:gd name="T5" fmla="*/ 38 h 38"/>
                <a:gd name="T6" fmla="*/ 11 w 20"/>
                <a:gd name="T7" fmla="*/ 35 h 38"/>
                <a:gd name="T8" fmla="*/ 2 w 20"/>
                <a:gd name="T9" fmla="*/ 26 h 38"/>
                <a:gd name="T10" fmla="*/ 20 w 20"/>
                <a:gd name="T11" fmla="*/ 0 h 38"/>
                <a:gd name="T12" fmla="*/ 7 w 20"/>
                <a:gd name="T13" fmla="*/ 4 h 38"/>
                <a:gd name="T14" fmla="*/ 6 w 20"/>
                <a:gd name="T15" fmla="*/ 6 h 38"/>
                <a:gd name="T16" fmla="*/ 20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2" y="26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1" y="35"/>
                  </a:lnTo>
                  <a:lnTo>
                    <a:pt x="2" y="26"/>
                  </a:lnTo>
                  <a:moveTo>
                    <a:pt x="20" y="0"/>
                  </a:moveTo>
                  <a:lnTo>
                    <a:pt x="7" y="4"/>
                  </a:lnTo>
                  <a:lnTo>
                    <a:pt x="6" y="6"/>
                  </a:lnTo>
                  <a:lnTo>
                    <a:pt x="20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303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close/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304"/>
            <p:cNvSpPr>
              <a:spLocks noEditPoints="1"/>
            </p:cNvSpPr>
            <p:nvPr/>
          </p:nvSpPr>
          <p:spPr bwMode="auto">
            <a:xfrm>
              <a:off x="1179513" y="920751"/>
              <a:ext cx="157163" cy="158750"/>
            </a:xfrm>
            <a:custGeom>
              <a:avLst/>
              <a:gdLst>
                <a:gd name="T0" fmla="*/ 24 w 99"/>
                <a:gd name="T1" fmla="*/ 21 h 100"/>
                <a:gd name="T2" fmla="*/ 0 w 99"/>
                <a:gd name="T3" fmla="*/ 27 h 100"/>
                <a:gd name="T4" fmla="*/ 18 w 99"/>
                <a:gd name="T5" fmla="*/ 45 h 100"/>
                <a:gd name="T6" fmla="*/ 18 w 99"/>
                <a:gd name="T7" fmla="*/ 42 h 100"/>
                <a:gd name="T8" fmla="*/ 4 w 99"/>
                <a:gd name="T9" fmla="*/ 28 h 100"/>
                <a:gd name="T10" fmla="*/ 24 w 99"/>
                <a:gd name="T11" fmla="*/ 23 h 100"/>
                <a:gd name="T12" fmla="*/ 24 w 99"/>
                <a:gd name="T13" fmla="*/ 21 h 100"/>
                <a:gd name="T14" fmla="*/ 99 w 99"/>
                <a:gd name="T15" fmla="*/ 0 h 100"/>
                <a:gd name="T16" fmla="*/ 49 w 99"/>
                <a:gd name="T17" fmla="*/ 14 h 100"/>
                <a:gd name="T18" fmla="*/ 37 w 99"/>
                <a:gd name="T19" fmla="*/ 17 h 100"/>
                <a:gd name="T20" fmla="*/ 37 w 99"/>
                <a:gd name="T21" fmla="*/ 20 h 100"/>
                <a:gd name="T22" fmla="*/ 50 w 99"/>
                <a:gd name="T23" fmla="*/ 16 h 100"/>
                <a:gd name="T24" fmla="*/ 96 w 99"/>
                <a:gd name="T25" fmla="*/ 4 h 100"/>
                <a:gd name="T26" fmla="*/ 83 w 99"/>
                <a:gd name="T27" fmla="*/ 50 h 100"/>
                <a:gd name="T28" fmla="*/ 71 w 99"/>
                <a:gd name="T29" fmla="*/ 95 h 100"/>
                <a:gd name="T30" fmla="*/ 38 w 99"/>
                <a:gd name="T31" fmla="*/ 62 h 100"/>
                <a:gd name="T32" fmla="*/ 28 w 99"/>
                <a:gd name="T33" fmla="*/ 52 h 100"/>
                <a:gd name="T34" fmla="*/ 27 w 99"/>
                <a:gd name="T35" fmla="*/ 55 h 100"/>
                <a:gd name="T36" fmla="*/ 36 w 99"/>
                <a:gd name="T37" fmla="*/ 64 h 100"/>
                <a:gd name="T38" fmla="*/ 73 w 99"/>
                <a:gd name="T39" fmla="*/ 100 h 100"/>
                <a:gd name="T40" fmla="*/ 86 w 99"/>
                <a:gd name="T41" fmla="*/ 50 h 100"/>
                <a:gd name="T42" fmla="*/ 99 w 99"/>
                <a:gd name="T4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100">
                  <a:moveTo>
                    <a:pt x="24" y="21"/>
                  </a:moveTo>
                  <a:lnTo>
                    <a:pt x="0" y="27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1"/>
                  </a:lnTo>
                  <a:moveTo>
                    <a:pt x="99" y="0"/>
                  </a:moveTo>
                  <a:lnTo>
                    <a:pt x="49" y="14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50" y="16"/>
                  </a:lnTo>
                  <a:lnTo>
                    <a:pt x="96" y="4"/>
                  </a:lnTo>
                  <a:lnTo>
                    <a:pt x="83" y="50"/>
                  </a:lnTo>
                  <a:lnTo>
                    <a:pt x="71" y="95"/>
                  </a:lnTo>
                  <a:lnTo>
                    <a:pt x="38" y="62"/>
                  </a:lnTo>
                  <a:lnTo>
                    <a:pt x="28" y="52"/>
                  </a:lnTo>
                  <a:lnTo>
                    <a:pt x="27" y="55"/>
                  </a:lnTo>
                  <a:lnTo>
                    <a:pt x="36" y="64"/>
                  </a:lnTo>
                  <a:lnTo>
                    <a:pt x="73" y="100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305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306"/>
            <p:cNvSpPr>
              <a:spLocks noEditPoints="1"/>
            </p:cNvSpPr>
            <p:nvPr/>
          </p:nvSpPr>
          <p:spPr bwMode="auto">
            <a:xfrm>
              <a:off x="1208088" y="947739"/>
              <a:ext cx="30163" cy="60325"/>
            </a:xfrm>
            <a:custGeom>
              <a:avLst/>
              <a:gdLst>
                <a:gd name="T0" fmla="*/ 0 w 19"/>
                <a:gd name="T1" fmla="*/ 25 h 38"/>
                <a:gd name="T2" fmla="*/ 0 w 19"/>
                <a:gd name="T3" fmla="*/ 28 h 38"/>
                <a:gd name="T4" fmla="*/ 9 w 19"/>
                <a:gd name="T5" fmla="*/ 38 h 38"/>
                <a:gd name="T6" fmla="*/ 10 w 19"/>
                <a:gd name="T7" fmla="*/ 35 h 38"/>
                <a:gd name="T8" fmla="*/ 0 w 19"/>
                <a:gd name="T9" fmla="*/ 25 h 38"/>
                <a:gd name="T10" fmla="*/ 19 w 19"/>
                <a:gd name="T11" fmla="*/ 0 h 38"/>
                <a:gd name="T12" fmla="*/ 6 w 19"/>
                <a:gd name="T13" fmla="*/ 4 h 38"/>
                <a:gd name="T14" fmla="*/ 6 w 19"/>
                <a:gd name="T15" fmla="*/ 6 h 38"/>
                <a:gd name="T16" fmla="*/ 19 w 19"/>
                <a:gd name="T17" fmla="*/ 3 h 38"/>
                <a:gd name="T18" fmla="*/ 19 w 19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38">
                  <a:moveTo>
                    <a:pt x="0" y="25"/>
                  </a:moveTo>
                  <a:lnTo>
                    <a:pt x="0" y="28"/>
                  </a:lnTo>
                  <a:lnTo>
                    <a:pt x="9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19" y="0"/>
                  </a:moveTo>
                  <a:lnTo>
                    <a:pt x="6" y="4"/>
                  </a:lnTo>
                  <a:lnTo>
                    <a:pt x="6" y="6"/>
                  </a:lnTo>
                  <a:lnTo>
                    <a:pt x="19" y="3"/>
                  </a:lnTo>
                  <a:lnTo>
                    <a:pt x="1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7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close/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08"/>
            <p:cNvSpPr>
              <a:spLocks noEditPoints="1"/>
            </p:cNvSpPr>
            <p:nvPr/>
          </p:nvSpPr>
          <p:spPr bwMode="auto">
            <a:xfrm>
              <a:off x="1125538" y="2559051"/>
              <a:ext cx="157163" cy="157163"/>
            </a:xfrm>
            <a:custGeom>
              <a:avLst/>
              <a:gdLst>
                <a:gd name="T0" fmla="*/ 24 w 99"/>
                <a:gd name="T1" fmla="*/ 20 h 99"/>
                <a:gd name="T2" fmla="*/ 0 w 99"/>
                <a:gd name="T3" fmla="*/ 26 h 99"/>
                <a:gd name="T4" fmla="*/ 18 w 99"/>
                <a:gd name="T5" fmla="*/ 44 h 99"/>
                <a:gd name="T6" fmla="*/ 18 w 99"/>
                <a:gd name="T7" fmla="*/ 41 h 99"/>
                <a:gd name="T8" fmla="*/ 4 w 99"/>
                <a:gd name="T9" fmla="*/ 28 h 99"/>
                <a:gd name="T10" fmla="*/ 24 w 99"/>
                <a:gd name="T11" fmla="*/ 23 h 99"/>
                <a:gd name="T12" fmla="*/ 24 w 99"/>
                <a:gd name="T13" fmla="*/ 20 h 99"/>
                <a:gd name="T14" fmla="*/ 99 w 99"/>
                <a:gd name="T15" fmla="*/ 0 h 99"/>
                <a:gd name="T16" fmla="*/ 49 w 99"/>
                <a:gd name="T17" fmla="*/ 13 h 99"/>
                <a:gd name="T18" fmla="*/ 38 w 99"/>
                <a:gd name="T19" fmla="*/ 16 h 99"/>
                <a:gd name="T20" fmla="*/ 37 w 99"/>
                <a:gd name="T21" fmla="*/ 19 h 99"/>
                <a:gd name="T22" fmla="*/ 50 w 99"/>
                <a:gd name="T23" fmla="*/ 16 h 99"/>
                <a:gd name="T24" fmla="*/ 96 w 99"/>
                <a:gd name="T25" fmla="*/ 3 h 99"/>
                <a:gd name="T26" fmla="*/ 84 w 99"/>
                <a:gd name="T27" fmla="*/ 49 h 99"/>
                <a:gd name="T28" fmla="*/ 71 w 99"/>
                <a:gd name="T29" fmla="*/ 94 h 99"/>
                <a:gd name="T30" fmla="*/ 38 w 99"/>
                <a:gd name="T31" fmla="*/ 61 h 99"/>
                <a:gd name="T32" fmla="*/ 28 w 99"/>
                <a:gd name="T33" fmla="*/ 51 h 99"/>
                <a:gd name="T34" fmla="*/ 28 w 99"/>
                <a:gd name="T35" fmla="*/ 54 h 99"/>
                <a:gd name="T36" fmla="*/ 36 w 99"/>
                <a:gd name="T37" fmla="*/ 63 h 99"/>
                <a:gd name="T38" fmla="*/ 72 w 99"/>
                <a:gd name="T39" fmla="*/ 99 h 99"/>
                <a:gd name="T40" fmla="*/ 86 w 99"/>
                <a:gd name="T41" fmla="*/ 50 h 99"/>
                <a:gd name="T42" fmla="*/ 99 w 99"/>
                <a:gd name="T4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9" h="99">
                  <a:moveTo>
                    <a:pt x="24" y="20"/>
                  </a:moveTo>
                  <a:lnTo>
                    <a:pt x="0" y="26"/>
                  </a:lnTo>
                  <a:lnTo>
                    <a:pt x="18" y="44"/>
                  </a:lnTo>
                  <a:lnTo>
                    <a:pt x="18" y="41"/>
                  </a:lnTo>
                  <a:lnTo>
                    <a:pt x="4" y="28"/>
                  </a:lnTo>
                  <a:lnTo>
                    <a:pt x="24" y="23"/>
                  </a:lnTo>
                  <a:lnTo>
                    <a:pt x="24" y="20"/>
                  </a:lnTo>
                  <a:moveTo>
                    <a:pt x="99" y="0"/>
                  </a:moveTo>
                  <a:lnTo>
                    <a:pt x="49" y="13"/>
                  </a:lnTo>
                  <a:lnTo>
                    <a:pt x="38" y="16"/>
                  </a:lnTo>
                  <a:lnTo>
                    <a:pt x="37" y="19"/>
                  </a:lnTo>
                  <a:lnTo>
                    <a:pt x="50" y="16"/>
                  </a:lnTo>
                  <a:lnTo>
                    <a:pt x="96" y="3"/>
                  </a:lnTo>
                  <a:lnTo>
                    <a:pt x="84" y="49"/>
                  </a:lnTo>
                  <a:lnTo>
                    <a:pt x="71" y="94"/>
                  </a:lnTo>
                  <a:lnTo>
                    <a:pt x="38" y="61"/>
                  </a:lnTo>
                  <a:lnTo>
                    <a:pt x="28" y="51"/>
                  </a:lnTo>
                  <a:lnTo>
                    <a:pt x="28" y="54"/>
                  </a:lnTo>
                  <a:lnTo>
                    <a:pt x="36" y="63"/>
                  </a:lnTo>
                  <a:lnTo>
                    <a:pt x="72" y="99"/>
                  </a:lnTo>
                  <a:lnTo>
                    <a:pt x="86" y="50"/>
                  </a:lnTo>
                  <a:lnTo>
                    <a:pt x="9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09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close/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10"/>
            <p:cNvSpPr>
              <a:spLocks noEditPoints="1"/>
            </p:cNvSpPr>
            <p:nvPr/>
          </p:nvSpPr>
          <p:spPr bwMode="auto">
            <a:xfrm>
              <a:off x="1154113" y="2584451"/>
              <a:ext cx="31750" cy="60325"/>
            </a:xfrm>
            <a:custGeom>
              <a:avLst/>
              <a:gdLst>
                <a:gd name="T0" fmla="*/ 0 w 20"/>
                <a:gd name="T1" fmla="*/ 25 h 38"/>
                <a:gd name="T2" fmla="*/ 0 w 20"/>
                <a:gd name="T3" fmla="*/ 28 h 38"/>
                <a:gd name="T4" fmla="*/ 10 w 20"/>
                <a:gd name="T5" fmla="*/ 38 h 38"/>
                <a:gd name="T6" fmla="*/ 10 w 20"/>
                <a:gd name="T7" fmla="*/ 35 h 38"/>
                <a:gd name="T8" fmla="*/ 0 w 20"/>
                <a:gd name="T9" fmla="*/ 25 h 38"/>
                <a:gd name="T10" fmla="*/ 20 w 20"/>
                <a:gd name="T11" fmla="*/ 0 h 38"/>
                <a:gd name="T12" fmla="*/ 6 w 20"/>
                <a:gd name="T13" fmla="*/ 4 h 38"/>
                <a:gd name="T14" fmla="*/ 6 w 20"/>
                <a:gd name="T15" fmla="*/ 7 h 38"/>
                <a:gd name="T16" fmla="*/ 19 w 20"/>
                <a:gd name="T17" fmla="*/ 3 h 38"/>
                <a:gd name="T18" fmla="*/ 20 w 20"/>
                <a:gd name="T1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38">
                  <a:moveTo>
                    <a:pt x="0" y="25"/>
                  </a:moveTo>
                  <a:lnTo>
                    <a:pt x="0" y="28"/>
                  </a:lnTo>
                  <a:lnTo>
                    <a:pt x="10" y="38"/>
                  </a:lnTo>
                  <a:lnTo>
                    <a:pt x="10" y="35"/>
                  </a:lnTo>
                  <a:lnTo>
                    <a:pt x="0" y="25"/>
                  </a:lnTo>
                  <a:moveTo>
                    <a:pt x="20" y="0"/>
                  </a:moveTo>
                  <a:lnTo>
                    <a:pt x="6" y="4"/>
                  </a:lnTo>
                  <a:lnTo>
                    <a:pt x="6" y="7"/>
                  </a:lnTo>
                  <a:lnTo>
                    <a:pt x="19" y="3"/>
                  </a:lnTo>
                  <a:lnTo>
                    <a:pt x="2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11"/>
            <p:cNvSpPr>
              <a:spLocks noEditPoints="1"/>
            </p:cNvSpPr>
            <p:nvPr/>
          </p:nvSpPr>
          <p:spPr bwMode="auto">
            <a:xfrm>
              <a:off x="2613026" y="976314"/>
              <a:ext cx="142875" cy="150813"/>
            </a:xfrm>
            <a:custGeom>
              <a:avLst/>
              <a:gdLst>
                <a:gd name="T0" fmla="*/ 66 w 152"/>
                <a:gd name="T1" fmla="*/ 24 h 161"/>
                <a:gd name="T2" fmla="*/ 63 w 152"/>
                <a:gd name="T3" fmla="*/ 28 h 161"/>
                <a:gd name="T4" fmla="*/ 74 w 152"/>
                <a:gd name="T5" fmla="*/ 34 h 161"/>
                <a:gd name="T6" fmla="*/ 144 w 152"/>
                <a:gd name="T7" fmla="*/ 74 h 161"/>
                <a:gd name="T8" fmla="*/ 74 w 152"/>
                <a:gd name="T9" fmla="*/ 114 h 161"/>
                <a:gd name="T10" fmla="*/ 4 w 152"/>
                <a:gd name="T11" fmla="*/ 154 h 161"/>
                <a:gd name="T12" fmla="*/ 4 w 152"/>
                <a:gd name="T13" fmla="*/ 74 h 161"/>
                <a:gd name="T14" fmla="*/ 4 w 152"/>
                <a:gd name="T15" fmla="*/ 62 h 161"/>
                <a:gd name="T16" fmla="*/ 0 w 152"/>
                <a:gd name="T17" fmla="*/ 64 h 161"/>
                <a:gd name="T18" fmla="*/ 0 w 152"/>
                <a:gd name="T19" fmla="*/ 74 h 161"/>
                <a:gd name="T20" fmla="*/ 0 w 152"/>
                <a:gd name="T21" fmla="*/ 161 h 161"/>
                <a:gd name="T22" fmla="*/ 76 w 152"/>
                <a:gd name="T23" fmla="*/ 118 h 161"/>
                <a:gd name="T24" fmla="*/ 152 w 152"/>
                <a:gd name="T25" fmla="*/ 74 h 161"/>
                <a:gd name="T26" fmla="*/ 76 w 152"/>
                <a:gd name="T27" fmla="*/ 30 h 161"/>
                <a:gd name="T28" fmla="*/ 66 w 152"/>
                <a:gd name="T29" fmla="*/ 24 h 161"/>
                <a:gd name="T30" fmla="*/ 0 w 152"/>
                <a:gd name="T31" fmla="*/ 0 h 161"/>
                <a:gd name="T32" fmla="*/ 0 w 152"/>
                <a:gd name="T33" fmla="*/ 41 h 161"/>
                <a:gd name="T34" fmla="*/ 4 w 152"/>
                <a:gd name="T35" fmla="*/ 39 h 161"/>
                <a:gd name="T36" fmla="*/ 4 w 152"/>
                <a:gd name="T37" fmla="*/ 2 h 161"/>
                <a:gd name="T38" fmla="*/ 0 w 152"/>
                <a:gd name="T3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161">
                  <a:moveTo>
                    <a:pt x="66" y="24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4"/>
                    <a:pt x="4" y="154"/>
                    <a:pt x="4" y="15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66" y="24"/>
                    <a:pt x="66" y="24"/>
                    <a:pt x="66" y="24"/>
                  </a:cubicBezTo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12"/>
            <p:cNvSpPr>
              <a:spLocks noEditPoints="1"/>
            </p:cNvSpPr>
            <p:nvPr/>
          </p:nvSpPr>
          <p:spPr bwMode="auto">
            <a:xfrm>
              <a:off x="2613026" y="963614"/>
              <a:ext cx="61913" cy="73025"/>
            </a:xfrm>
            <a:custGeom>
              <a:avLst/>
              <a:gdLst>
                <a:gd name="T0" fmla="*/ 4 w 66"/>
                <a:gd name="T1" fmla="*/ 52 h 77"/>
                <a:gd name="T2" fmla="*/ 0 w 66"/>
                <a:gd name="T3" fmla="*/ 54 h 77"/>
                <a:gd name="T4" fmla="*/ 0 w 66"/>
                <a:gd name="T5" fmla="*/ 77 h 77"/>
                <a:gd name="T6" fmla="*/ 4 w 66"/>
                <a:gd name="T7" fmla="*/ 75 h 77"/>
                <a:gd name="T8" fmla="*/ 4 w 66"/>
                <a:gd name="T9" fmla="*/ 52 h 77"/>
                <a:gd name="T10" fmla="*/ 0 w 66"/>
                <a:gd name="T11" fmla="*/ 0 h 77"/>
                <a:gd name="T12" fmla="*/ 0 w 66"/>
                <a:gd name="T13" fmla="*/ 13 h 77"/>
                <a:gd name="T14" fmla="*/ 4 w 66"/>
                <a:gd name="T15" fmla="*/ 15 h 77"/>
                <a:gd name="T16" fmla="*/ 4 w 66"/>
                <a:gd name="T17" fmla="*/ 7 h 77"/>
                <a:gd name="T18" fmla="*/ 63 w 66"/>
                <a:gd name="T19" fmla="*/ 41 h 77"/>
                <a:gd name="T20" fmla="*/ 66 w 66"/>
                <a:gd name="T21" fmla="*/ 37 h 77"/>
                <a:gd name="T22" fmla="*/ 0 w 66"/>
                <a:gd name="T2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7">
                  <a:moveTo>
                    <a:pt x="4" y="52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13"/>
            <p:cNvSpPr>
              <a:spLocks noEditPoints="1"/>
            </p:cNvSpPr>
            <p:nvPr/>
          </p:nvSpPr>
          <p:spPr bwMode="auto">
            <a:xfrm>
              <a:off x="1187451" y="1758951"/>
              <a:ext cx="142875" cy="152400"/>
            </a:xfrm>
            <a:custGeom>
              <a:avLst/>
              <a:gdLst>
                <a:gd name="T0" fmla="*/ 66 w 152"/>
                <a:gd name="T1" fmla="*/ 25 h 162"/>
                <a:gd name="T2" fmla="*/ 63 w 152"/>
                <a:gd name="T3" fmla="*/ 28 h 162"/>
                <a:gd name="T4" fmla="*/ 74 w 152"/>
                <a:gd name="T5" fmla="*/ 34 h 162"/>
                <a:gd name="T6" fmla="*/ 144 w 152"/>
                <a:gd name="T7" fmla="*/ 74 h 162"/>
                <a:gd name="T8" fmla="*/ 74 w 152"/>
                <a:gd name="T9" fmla="*/ 114 h 162"/>
                <a:gd name="T10" fmla="*/ 4 w 152"/>
                <a:gd name="T11" fmla="*/ 155 h 162"/>
                <a:gd name="T12" fmla="*/ 4 w 152"/>
                <a:gd name="T13" fmla="*/ 74 h 162"/>
                <a:gd name="T14" fmla="*/ 4 w 152"/>
                <a:gd name="T15" fmla="*/ 62 h 162"/>
                <a:gd name="T16" fmla="*/ 0 w 152"/>
                <a:gd name="T17" fmla="*/ 65 h 162"/>
                <a:gd name="T18" fmla="*/ 0 w 152"/>
                <a:gd name="T19" fmla="*/ 74 h 162"/>
                <a:gd name="T20" fmla="*/ 0 w 152"/>
                <a:gd name="T21" fmla="*/ 162 h 162"/>
                <a:gd name="T22" fmla="*/ 76 w 152"/>
                <a:gd name="T23" fmla="*/ 118 h 162"/>
                <a:gd name="T24" fmla="*/ 76 w 152"/>
                <a:gd name="T25" fmla="*/ 118 h 162"/>
                <a:gd name="T26" fmla="*/ 152 w 152"/>
                <a:gd name="T27" fmla="*/ 74 h 162"/>
                <a:gd name="T28" fmla="*/ 76 w 152"/>
                <a:gd name="T29" fmla="*/ 31 h 162"/>
                <a:gd name="T30" fmla="*/ 66 w 152"/>
                <a:gd name="T31" fmla="*/ 25 h 162"/>
                <a:gd name="T32" fmla="*/ 0 w 152"/>
                <a:gd name="T33" fmla="*/ 0 h 162"/>
                <a:gd name="T34" fmla="*/ 0 w 152"/>
                <a:gd name="T35" fmla="*/ 42 h 162"/>
                <a:gd name="T36" fmla="*/ 4 w 152"/>
                <a:gd name="T37" fmla="*/ 39 h 162"/>
                <a:gd name="T38" fmla="*/ 4 w 152"/>
                <a:gd name="T39" fmla="*/ 2 h 162"/>
                <a:gd name="T40" fmla="*/ 0 w 152"/>
                <a:gd name="T41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2" h="162">
                  <a:moveTo>
                    <a:pt x="66" y="25"/>
                  </a:moveTo>
                  <a:cubicBezTo>
                    <a:pt x="65" y="26"/>
                    <a:pt x="64" y="27"/>
                    <a:pt x="63" y="28"/>
                  </a:cubicBezTo>
                  <a:cubicBezTo>
                    <a:pt x="74" y="34"/>
                    <a:pt x="74" y="34"/>
                    <a:pt x="74" y="34"/>
                  </a:cubicBezTo>
                  <a:cubicBezTo>
                    <a:pt x="144" y="74"/>
                    <a:pt x="144" y="74"/>
                    <a:pt x="144" y="74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4" y="155"/>
                    <a:pt x="4" y="155"/>
                    <a:pt x="4" y="155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76" y="118"/>
                    <a:pt x="76" y="118"/>
                    <a:pt x="76" y="118"/>
                  </a:cubicBezTo>
                  <a:cubicBezTo>
                    <a:pt x="152" y="74"/>
                    <a:pt x="152" y="74"/>
                    <a:pt x="152" y="74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66" y="25"/>
                    <a:pt x="66" y="25"/>
                    <a:pt x="66" y="25"/>
                  </a:cubicBezTo>
                  <a:moveTo>
                    <a:pt x="0" y="0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14"/>
            <p:cNvSpPr>
              <a:spLocks noEditPoints="1"/>
            </p:cNvSpPr>
            <p:nvPr/>
          </p:nvSpPr>
          <p:spPr bwMode="auto">
            <a:xfrm>
              <a:off x="1187451" y="1747839"/>
              <a:ext cx="61913" cy="73025"/>
            </a:xfrm>
            <a:custGeom>
              <a:avLst/>
              <a:gdLst>
                <a:gd name="T0" fmla="*/ 4 w 66"/>
                <a:gd name="T1" fmla="*/ 52 h 78"/>
                <a:gd name="T2" fmla="*/ 0 w 66"/>
                <a:gd name="T3" fmla="*/ 55 h 78"/>
                <a:gd name="T4" fmla="*/ 0 w 66"/>
                <a:gd name="T5" fmla="*/ 78 h 78"/>
                <a:gd name="T6" fmla="*/ 4 w 66"/>
                <a:gd name="T7" fmla="*/ 75 h 78"/>
                <a:gd name="T8" fmla="*/ 4 w 66"/>
                <a:gd name="T9" fmla="*/ 52 h 78"/>
                <a:gd name="T10" fmla="*/ 0 w 66"/>
                <a:gd name="T11" fmla="*/ 0 h 78"/>
                <a:gd name="T12" fmla="*/ 0 w 66"/>
                <a:gd name="T13" fmla="*/ 13 h 78"/>
                <a:gd name="T14" fmla="*/ 4 w 66"/>
                <a:gd name="T15" fmla="*/ 15 h 78"/>
                <a:gd name="T16" fmla="*/ 4 w 66"/>
                <a:gd name="T17" fmla="*/ 7 h 78"/>
                <a:gd name="T18" fmla="*/ 63 w 66"/>
                <a:gd name="T19" fmla="*/ 41 h 78"/>
                <a:gd name="T20" fmla="*/ 66 w 66"/>
                <a:gd name="T21" fmla="*/ 38 h 78"/>
                <a:gd name="T22" fmla="*/ 0 w 66"/>
                <a:gd name="T2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" h="78">
                  <a:moveTo>
                    <a:pt x="4" y="52"/>
                  </a:moveTo>
                  <a:cubicBezTo>
                    <a:pt x="0" y="55"/>
                    <a:pt x="0" y="55"/>
                    <a:pt x="0" y="55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4" y="52"/>
                    <a:pt x="4" y="52"/>
                    <a:pt x="4" y="52"/>
                  </a:cubicBezTo>
                  <a:moveTo>
                    <a:pt x="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5" y="39"/>
                    <a:pt x="66" y="3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15"/>
            <p:cNvSpPr>
              <a:spLocks noEditPoints="1"/>
            </p:cNvSpPr>
            <p:nvPr/>
          </p:nvSpPr>
          <p:spPr bwMode="auto">
            <a:xfrm>
              <a:off x="2036763" y="1677989"/>
              <a:ext cx="122238" cy="122238"/>
            </a:xfrm>
            <a:custGeom>
              <a:avLst/>
              <a:gdLst>
                <a:gd name="T0" fmla="*/ 131 w 131"/>
                <a:gd name="T1" fmla="*/ 66 h 131"/>
                <a:gd name="T2" fmla="*/ 129 w 131"/>
                <a:gd name="T3" fmla="*/ 66 h 131"/>
                <a:gd name="T4" fmla="*/ 127 w 131"/>
                <a:gd name="T5" fmla="*/ 66 h 131"/>
                <a:gd name="T6" fmla="*/ 109 w 131"/>
                <a:gd name="T7" fmla="*/ 109 h 131"/>
                <a:gd name="T8" fmla="*/ 66 w 131"/>
                <a:gd name="T9" fmla="*/ 127 h 131"/>
                <a:gd name="T10" fmla="*/ 22 w 131"/>
                <a:gd name="T11" fmla="*/ 109 h 131"/>
                <a:gd name="T12" fmla="*/ 6 w 131"/>
                <a:gd name="T13" fmla="*/ 79 h 131"/>
                <a:gd name="T14" fmla="*/ 2 w 131"/>
                <a:gd name="T15" fmla="*/ 81 h 131"/>
                <a:gd name="T16" fmla="*/ 66 w 131"/>
                <a:gd name="T17" fmla="*/ 131 h 131"/>
                <a:gd name="T18" fmla="*/ 131 w 131"/>
                <a:gd name="T19" fmla="*/ 66 h 131"/>
                <a:gd name="T20" fmla="*/ 28 w 131"/>
                <a:gd name="T21" fmla="*/ 12 h 131"/>
                <a:gd name="T22" fmla="*/ 0 w 131"/>
                <a:gd name="T23" fmla="*/ 59 h 131"/>
                <a:gd name="T24" fmla="*/ 5 w 131"/>
                <a:gd name="T25" fmla="*/ 57 h 131"/>
                <a:gd name="T26" fmla="*/ 22 w 131"/>
                <a:gd name="T27" fmla="*/ 22 h 131"/>
                <a:gd name="T28" fmla="*/ 28 w 131"/>
                <a:gd name="T29" fmla="*/ 17 h 131"/>
                <a:gd name="T30" fmla="*/ 28 w 131"/>
                <a:gd name="T31" fmla="*/ 12 h 131"/>
                <a:gd name="T32" fmla="*/ 35 w 131"/>
                <a:gd name="T33" fmla="*/ 12 h 131"/>
                <a:gd name="T34" fmla="*/ 35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6 w 131"/>
                <a:gd name="T41" fmla="*/ 0 h 131"/>
                <a:gd name="T42" fmla="*/ 48 w 131"/>
                <a:gd name="T43" fmla="*/ 3 h 131"/>
                <a:gd name="T44" fmla="*/ 48 w 131"/>
                <a:gd name="T45" fmla="*/ 7 h 131"/>
                <a:gd name="T46" fmla="*/ 66 w 131"/>
                <a:gd name="T47" fmla="*/ 4 h 131"/>
                <a:gd name="T48" fmla="*/ 109 w 131"/>
                <a:gd name="T49" fmla="*/ 22 h 131"/>
                <a:gd name="T50" fmla="*/ 127 w 131"/>
                <a:gd name="T51" fmla="*/ 66 h 131"/>
                <a:gd name="T52" fmla="*/ 129 w 131"/>
                <a:gd name="T53" fmla="*/ 66 h 131"/>
                <a:gd name="T54" fmla="*/ 131 w 131"/>
                <a:gd name="T55" fmla="*/ 66 h 131"/>
                <a:gd name="T56" fmla="*/ 131 w 131"/>
                <a:gd name="T57" fmla="*/ 66 h 131"/>
                <a:gd name="T58" fmla="*/ 66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09"/>
                  </a:cubicBezTo>
                  <a:cubicBezTo>
                    <a:pt x="98" y="121"/>
                    <a:pt x="83" y="127"/>
                    <a:pt x="66" y="127"/>
                  </a:cubicBezTo>
                  <a:cubicBezTo>
                    <a:pt x="49" y="127"/>
                    <a:pt x="33" y="121"/>
                    <a:pt x="22" y="109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1"/>
                    <a:pt x="66" y="131"/>
                  </a:cubicBezTo>
                  <a:cubicBezTo>
                    <a:pt x="102" y="131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59"/>
                  </a:cubicBezTo>
                  <a:cubicBezTo>
                    <a:pt x="2" y="58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0"/>
                    <a:pt x="26" y="19"/>
                    <a:pt x="28" y="17"/>
                  </a:cubicBezTo>
                  <a:cubicBezTo>
                    <a:pt x="28" y="16"/>
                    <a:pt x="28" y="14"/>
                    <a:pt x="28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5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3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16"/>
            <p:cNvSpPr>
              <a:spLocks noEditPoints="1"/>
            </p:cNvSpPr>
            <p:nvPr/>
          </p:nvSpPr>
          <p:spPr bwMode="auto">
            <a:xfrm>
              <a:off x="2036763" y="1681164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6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9 h 78"/>
                <a:gd name="T16" fmla="*/ 28 w 48"/>
                <a:gd name="T17" fmla="*/ 9 h 78"/>
                <a:gd name="T18" fmla="*/ 28 w 48"/>
                <a:gd name="T19" fmla="*/ 14 h 78"/>
                <a:gd name="T20" fmla="*/ 35 w 48"/>
                <a:gd name="T21" fmla="*/ 9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9 h 78"/>
                <a:gd name="T28" fmla="*/ 35 w 48"/>
                <a:gd name="T29" fmla="*/ 9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5"/>
                    <a:pt x="0" y="56"/>
                  </a:cubicBezTo>
                  <a:cubicBezTo>
                    <a:pt x="0" y="58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7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2"/>
                    <a:pt x="33" y="11"/>
                    <a:pt x="35" y="9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2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317"/>
            <p:cNvSpPr>
              <a:spLocks noEditPoints="1"/>
            </p:cNvSpPr>
            <p:nvPr/>
          </p:nvSpPr>
          <p:spPr bwMode="auto">
            <a:xfrm>
              <a:off x="1736726" y="10144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2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8 w 131"/>
                <a:gd name="T21" fmla="*/ 12 h 131"/>
                <a:gd name="T22" fmla="*/ 0 w 131"/>
                <a:gd name="T23" fmla="*/ 59 h 131"/>
                <a:gd name="T24" fmla="*/ 4 w 131"/>
                <a:gd name="T25" fmla="*/ 56 h 131"/>
                <a:gd name="T26" fmla="*/ 22 w 131"/>
                <a:gd name="T27" fmla="*/ 22 h 131"/>
                <a:gd name="T28" fmla="*/ 27 w 131"/>
                <a:gd name="T29" fmla="*/ 17 h 131"/>
                <a:gd name="T30" fmla="*/ 28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8 w 131"/>
                <a:gd name="T37" fmla="*/ 12 h 131"/>
                <a:gd name="T38" fmla="*/ 28 w 131"/>
                <a:gd name="T39" fmla="*/ 12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8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3" y="101"/>
                    <a:pt x="8" y="90"/>
                    <a:pt x="5" y="79"/>
                  </a:cubicBezTo>
                  <a:cubicBezTo>
                    <a:pt x="4" y="79"/>
                    <a:pt x="3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8" y="12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2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318"/>
            <p:cNvSpPr>
              <a:spLocks noEditPoints="1"/>
            </p:cNvSpPr>
            <p:nvPr/>
          </p:nvSpPr>
          <p:spPr bwMode="auto">
            <a:xfrm>
              <a:off x="1736726" y="1016001"/>
              <a:ext cx="42863" cy="73025"/>
            </a:xfrm>
            <a:custGeom>
              <a:avLst/>
              <a:gdLst>
                <a:gd name="T0" fmla="*/ 4 w 47"/>
                <a:gd name="T1" fmla="*/ 54 h 78"/>
                <a:gd name="T2" fmla="*/ 0 w 47"/>
                <a:gd name="T3" fmla="*/ 57 h 78"/>
                <a:gd name="T4" fmla="*/ 0 w 47"/>
                <a:gd name="T5" fmla="*/ 63 h 78"/>
                <a:gd name="T6" fmla="*/ 1 w 47"/>
                <a:gd name="T7" fmla="*/ 78 h 78"/>
                <a:gd name="T8" fmla="*/ 5 w 47"/>
                <a:gd name="T9" fmla="*/ 77 h 78"/>
                <a:gd name="T10" fmla="*/ 4 w 47"/>
                <a:gd name="T11" fmla="*/ 63 h 78"/>
                <a:gd name="T12" fmla="*/ 4 w 47"/>
                <a:gd name="T13" fmla="*/ 54 h 78"/>
                <a:gd name="T14" fmla="*/ 34 w 47"/>
                <a:gd name="T15" fmla="*/ 10 h 78"/>
                <a:gd name="T16" fmla="*/ 28 w 47"/>
                <a:gd name="T17" fmla="*/ 10 h 78"/>
                <a:gd name="T18" fmla="*/ 27 w 47"/>
                <a:gd name="T19" fmla="*/ 15 h 78"/>
                <a:gd name="T20" fmla="*/ 34 w 47"/>
                <a:gd name="T21" fmla="*/ 10 h 78"/>
                <a:gd name="T22" fmla="*/ 47 w 47"/>
                <a:gd name="T23" fmla="*/ 0 h 78"/>
                <a:gd name="T24" fmla="*/ 28 w 47"/>
                <a:gd name="T25" fmla="*/ 10 h 78"/>
                <a:gd name="T26" fmla="*/ 28 w 47"/>
                <a:gd name="T27" fmla="*/ 10 h 78"/>
                <a:gd name="T28" fmla="*/ 34 w 47"/>
                <a:gd name="T29" fmla="*/ 10 h 78"/>
                <a:gd name="T30" fmla="*/ 47 w 47"/>
                <a:gd name="T31" fmla="*/ 4 h 78"/>
                <a:gd name="T32" fmla="*/ 47 w 47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78">
                  <a:moveTo>
                    <a:pt x="4" y="54"/>
                  </a:moveTo>
                  <a:cubicBezTo>
                    <a:pt x="3" y="55"/>
                    <a:pt x="1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9"/>
                    <a:pt x="0" y="74"/>
                    <a:pt x="1" y="78"/>
                  </a:cubicBezTo>
                  <a:cubicBezTo>
                    <a:pt x="3" y="78"/>
                    <a:pt x="4" y="77"/>
                    <a:pt x="5" y="77"/>
                  </a:cubicBezTo>
                  <a:cubicBezTo>
                    <a:pt x="4" y="73"/>
                    <a:pt x="4" y="68"/>
                    <a:pt x="4" y="63"/>
                  </a:cubicBezTo>
                  <a:cubicBezTo>
                    <a:pt x="4" y="60"/>
                    <a:pt x="4" y="57"/>
                    <a:pt x="4" y="54"/>
                  </a:cubicBezTo>
                  <a:moveTo>
                    <a:pt x="34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2"/>
                    <a:pt x="28" y="13"/>
                    <a:pt x="27" y="15"/>
                  </a:cubicBezTo>
                  <a:cubicBezTo>
                    <a:pt x="30" y="13"/>
                    <a:pt x="32" y="11"/>
                    <a:pt x="34" y="10"/>
                  </a:cubicBezTo>
                  <a:moveTo>
                    <a:pt x="47" y="0"/>
                  </a:moveTo>
                  <a:cubicBezTo>
                    <a:pt x="40" y="2"/>
                    <a:pt x="33" y="6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8" y="8"/>
                    <a:pt x="43" y="6"/>
                    <a:pt x="47" y="4"/>
                  </a:cubicBezTo>
                  <a:cubicBezTo>
                    <a:pt x="47" y="3"/>
                    <a:pt x="47" y="2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319"/>
            <p:cNvSpPr>
              <a:spLocks noEditPoints="1"/>
            </p:cNvSpPr>
            <p:nvPr/>
          </p:nvSpPr>
          <p:spPr bwMode="auto">
            <a:xfrm>
              <a:off x="1773238" y="2770189"/>
              <a:ext cx="123825" cy="122238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1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4"/>
                    <a:pt x="13" y="32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320"/>
            <p:cNvSpPr>
              <a:spLocks noEditPoints="1"/>
            </p:cNvSpPr>
            <p:nvPr/>
          </p:nvSpPr>
          <p:spPr bwMode="auto">
            <a:xfrm>
              <a:off x="1773238" y="2771776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321"/>
            <p:cNvSpPr>
              <a:spLocks noEditPoints="1"/>
            </p:cNvSpPr>
            <p:nvPr/>
          </p:nvSpPr>
          <p:spPr bwMode="auto">
            <a:xfrm>
              <a:off x="2052638" y="2681289"/>
              <a:ext cx="122238" cy="61913"/>
            </a:xfrm>
            <a:custGeom>
              <a:avLst/>
              <a:gdLst>
                <a:gd name="T0" fmla="*/ 28 w 131"/>
                <a:gd name="T1" fmla="*/ 12 h 66"/>
                <a:gd name="T2" fmla="*/ 0 w 131"/>
                <a:gd name="T3" fmla="*/ 66 h 66"/>
                <a:gd name="T4" fmla="*/ 4 w 131"/>
                <a:gd name="T5" fmla="*/ 66 h 66"/>
                <a:gd name="T6" fmla="*/ 22 w 131"/>
                <a:gd name="T7" fmla="*/ 22 h 66"/>
                <a:gd name="T8" fmla="*/ 29 w 131"/>
                <a:gd name="T9" fmla="*/ 16 h 66"/>
                <a:gd name="T10" fmla="*/ 28 w 131"/>
                <a:gd name="T11" fmla="*/ 12 h 66"/>
                <a:gd name="T12" fmla="*/ 28 w 131"/>
                <a:gd name="T13" fmla="*/ 12 h 66"/>
                <a:gd name="T14" fmla="*/ 65 w 131"/>
                <a:gd name="T15" fmla="*/ 0 h 66"/>
                <a:gd name="T16" fmla="*/ 47 w 131"/>
                <a:gd name="T17" fmla="*/ 3 h 66"/>
                <a:gd name="T18" fmla="*/ 48 w 131"/>
                <a:gd name="T19" fmla="*/ 7 h 66"/>
                <a:gd name="T20" fmla="*/ 65 w 131"/>
                <a:gd name="T21" fmla="*/ 4 h 66"/>
                <a:gd name="T22" fmla="*/ 109 w 131"/>
                <a:gd name="T23" fmla="*/ 22 h 66"/>
                <a:gd name="T24" fmla="*/ 127 w 131"/>
                <a:gd name="T25" fmla="*/ 66 h 66"/>
                <a:gd name="T26" fmla="*/ 131 w 131"/>
                <a:gd name="T27" fmla="*/ 66 h 66"/>
                <a:gd name="T28" fmla="*/ 65 w 131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6">
                  <a:moveTo>
                    <a:pt x="28" y="12"/>
                  </a:moveTo>
                  <a:cubicBezTo>
                    <a:pt x="11" y="24"/>
                    <a:pt x="0" y="44"/>
                    <a:pt x="0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4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3"/>
                  </a:cubicBezTo>
                  <a:cubicBezTo>
                    <a:pt x="47" y="4"/>
                    <a:pt x="47" y="6"/>
                    <a:pt x="48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9"/>
                    <a:pt x="127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322"/>
            <p:cNvSpPr>
              <a:spLocks/>
            </p:cNvSpPr>
            <p:nvPr/>
          </p:nvSpPr>
          <p:spPr bwMode="auto">
            <a:xfrm>
              <a:off x="2078038" y="2684464"/>
              <a:ext cx="19050" cy="11113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9 h 13"/>
                <a:gd name="T4" fmla="*/ 0 w 20"/>
                <a:gd name="T5" fmla="*/ 9 h 13"/>
                <a:gd name="T6" fmla="*/ 1 w 20"/>
                <a:gd name="T7" fmla="*/ 13 h 13"/>
                <a:gd name="T8" fmla="*/ 20 w 20"/>
                <a:gd name="T9" fmla="*/ 4 h 13"/>
                <a:gd name="T10" fmla="*/ 19 w 20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6" y="9"/>
                    <a:pt x="13" y="6"/>
                    <a:pt x="20" y="4"/>
                  </a:cubicBezTo>
                  <a:cubicBezTo>
                    <a:pt x="19" y="3"/>
                    <a:pt x="19" y="1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323"/>
            <p:cNvSpPr>
              <a:spLocks noEditPoints="1"/>
            </p:cNvSpPr>
            <p:nvPr/>
          </p:nvSpPr>
          <p:spPr bwMode="auto">
            <a:xfrm>
              <a:off x="1577976" y="1768476"/>
              <a:ext cx="122238" cy="60325"/>
            </a:xfrm>
            <a:custGeom>
              <a:avLst/>
              <a:gdLst>
                <a:gd name="T0" fmla="*/ 28 w 131"/>
                <a:gd name="T1" fmla="*/ 11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9 w 131"/>
                <a:gd name="T9" fmla="*/ 16 h 65"/>
                <a:gd name="T10" fmla="*/ 28 w 131"/>
                <a:gd name="T11" fmla="*/ 12 h 65"/>
                <a:gd name="T12" fmla="*/ 28 w 131"/>
                <a:gd name="T13" fmla="*/ 11 h 65"/>
                <a:gd name="T14" fmla="*/ 65 w 131"/>
                <a:gd name="T15" fmla="*/ 0 h 65"/>
                <a:gd name="T16" fmla="*/ 47 w 131"/>
                <a:gd name="T17" fmla="*/ 2 h 65"/>
                <a:gd name="T18" fmla="*/ 48 w 131"/>
                <a:gd name="T19" fmla="*/ 6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8" y="11"/>
                  </a:moveTo>
                  <a:cubicBezTo>
                    <a:pt x="11" y="23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9" y="16"/>
                  </a:cubicBezTo>
                  <a:cubicBezTo>
                    <a:pt x="28" y="15"/>
                    <a:pt x="28" y="13"/>
                    <a:pt x="28" y="12"/>
                  </a:cubicBezTo>
                  <a:cubicBezTo>
                    <a:pt x="28" y="12"/>
                    <a:pt x="28" y="12"/>
                    <a:pt x="28" y="11"/>
                  </a:cubicBezTo>
                  <a:moveTo>
                    <a:pt x="65" y="0"/>
                  </a:moveTo>
                  <a:cubicBezTo>
                    <a:pt x="59" y="0"/>
                    <a:pt x="53" y="0"/>
                    <a:pt x="47" y="2"/>
                  </a:cubicBezTo>
                  <a:cubicBezTo>
                    <a:pt x="47" y="4"/>
                    <a:pt x="47" y="5"/>
                    <a:pt x="48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0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2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324"/>
            <p:cNvSpPr>
              <a:spLocks/>
            </p:cNvSpPr>
            <p:nvPr/>
          </p:nvSpPr>
          <p:spPr bwMode="auto">
            <a:xfrm>
              <a:off x="1603376" y="1770064"/>
              <a:ext cx="19050" cy="12700"/>
            </a:xfrm>
            <a:custGeom>
              <a:avLst/>
              <a:gdLst>
                <a:gd name="T0" fmla="*/ 19 w 20"/>
                <a:gd name="T1" fmla="*/ 0 h 14"/>
                <a:gd name="T2" fmla="*/ 0 w 20"/>
                <a:gd name="T3" fmla="*/ 9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4 h 14"/>
                <a:gd name="T10" fmla="*/ 19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19" y="0"/>
                  </a:moveTo>
                  <a:cubicBezTo>
                    <a:pt x="12" y="2"/>
                    <a:pt x="6" y="5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3"/>
                    <a:pt x="1" y="14"/>
                  </a:cubicBezTo>
                  <a:cubicBezTo>
                    <a:pt x="6" y="10"/>
                    <a:pt x="13" y="6"/>
                    <a:pt x="20" y="4"/>
                  </a:cubicBezTo>
                  <a:cubicBezTo>
                    <a:pt x="19" y="3"/>
                    <a:pt x="19" y="2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325"/>
            <p:cNvSpPr>
              <a:spLocks noEditPoints="1"/>
            </p:cNvSpPr>
            <p:nvPr/>
          </p:nvSpPr>
          <p:spPr bwMode="auto">
            <a:xfrm>
              <a:off x="950913" y="1284289"/>
              <a:ext cx="122238" cy="60325"/>
            </a:xfrm>
            <a:custGeom>
              <a:avLst/>
              <a:gdLst>
                <a:gd name="T0" fmla="*/ 27 w 131"/>
                <a:gd name="T1" fmla="*/ 12 h 65"/>
                <a:gd name="T2" fmla="*/ 0 w 131"/>
                <a:gd name="T3" fmla="*/ 65 h 65"/>
                <a:gd name="T4" fmla="*/ 4 w 131"/>
                <a:gd name="T5" fmla="*/ 65 h 65"/>
                <a:gd name="T6" fmla="*/ 22 w 131"/>
                <a:gd name="T7" fmla="*/ 22 h 65"/>
                <a:gd name="T8" fmla="*/ 28 w 131"/>
                <a:gd name="T9" fmla="*/ 16 h 65"/>
                <a:gd name="T10" fmla="*/ 27 w 131"/>
                <a:gd name="T11" fmla="*/ 12 h 65"/>
                <a:gd name="T12" fmla="*/ 27 w 131"/>
                <a:gd name="T13" fmla="*/ 12 h 65"/>
                <a:gd name="T14" fmla="*/ 65 w 131"/>
                <a:gd name="T15" fmla="*/ 0 h 65"/>
                <a:gd name="T16" fmla="*/ 47 w 131"/>
                <a:gd name="T17" fmla="*/ 2 h 65"/>
                <a:gd name="T18" fmla="*/ 47 w 131"/>
                <a:gd name="T19" fmla="*/ 7 h 65"/>
                <a:gd name="T20" fmla="*/ 65 w 131"/>
                <a:gd name="T21" fmla="*/ 4 h 65"/>
                <a:gd name="T22" fmla="*/ 109 w 131"/>
                <a:gd name="T23" fmla="*/ 22 h 65"/>
                <a:gd name="T24" fmla="*/ 127 w 131"/>
                <a:gd name="T25" fmla="*/ 65 h 65"/>
                <a:gd name="T26" fmla="*/ 131 w 131"/>
                <a:gd name="T27" fmla="*/ 65 h 65"/>
                <a:gd name="T28" fmla="*/ 65 w 131"/>
                <a:gd name="T2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1" h="65">
                  <a:moveTo>
                    <a:pt x="27" y="12"/>
                  </a:moveTo>
                  <a:cubicBezTo>
                    <a:pt x="11" y="24"/>
                    <a:pt x="0" y="43"/>
                    <a:pt x="0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24" y="20"/>
                    <a:pt x="26" y="18"/>
                    <a:pt x="28" y="16"/>
                  </a:cubicBezTo>
                  <a:cubicBezTo>
                    <a:pt x="28" y="15"/>
                    <a:pt x="27" y="14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moveTo>
                    <a:pt x="65" y="0"/>
                  </a:moveTo>
                  <a:cubicBezTo>
                    <a:pt x="59" y="0"/>
                    <a:pt x="53" y="1"/>
                    <a:pt x="47" y="2"/>
                  </a:cubicBezTo>
                  <a:cubicBezTo>
                    <a:pt x="47" y="4"/>
                    <a:pt x="47" y="5"/>
                    <a:pt x="47" y="7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8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326"/>
            <p:cNvSpPr>
              <a:spLocks/>
            </p:cNvSpPr>
            <p:nvPr/>
          </p:nvSpPr>
          <p:spPr bwMode="auto">
            <a:xfrm>
              <a:off x="976313" y="1285876"/>
              <a:ext cx="17463" cy="14288"/>
            </a:xfrm>
            <a:custGeom>
              <a:avLst/>
              <a:gdLst>
                <a:gd name="T0" fmla="*/ 20 w 20"/>
                <a:gd name="T1" fmla="*/ 0 h 14"/>
                <a:gd name="T2" fmla="*/ 0 w 20"/>
                <a:gd name="T3" fmla="*/ 10 h 14"/>
                <a:gd name="T4" fmla="*/ 0 w 20"/>
                <a:gd name="T5" fmla="*/ 10 h 14"/>
                <a:gd name="T6" fmla="*/ 1 w 20"/>
                <a:gd name="T7" fmla="*/ 14 h 14"/>
                <a:gd name="T8" fmla="*/ 20 w 20"/>
                <a:gd name="T9" fmla="*/ 5 h 14"/>
                <a:gd name="T10" fmla="*/ 20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20" y="0"/>
                  </a:moveTo>
                  <a:cubicBezTo>
                    <a:pt x="13" y="3"/>
                    <a:pt x="6" y="6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3"/>
                    <a:pt x="1" y="14"/>
                  </a:cubicBezTo>
                  <a:cubicBezTo>
                    <a:pt x="7" y="10"/>
                    <a:pt x="13" y="7"/>
                    <a:pt x="20" y="5"/>
                  </a:cubicBezTo>
                  <a:cubicBezTo>
                    <a:pt x="20" y="3"/>
                    <a:pt x="20" y="2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327"/>
            <p:cNvSpPr>
              <a:spLocks/>
            </p:cNvSpPr>
            <p:nvPr/>
          </p:nvSpPr>
          <p:spPr bwMode="auto">
            <a:xfrm>
              <a:off x="2392363" y="1322389"/>
              <a:ext cx="60325" cy="122238"/>
            </a:xfrm>
            <a:custGeom>
              <a:avLst/>
              <a:gdLst>
                <a:gd name="T0" fmla="*/ 65 w 65"/>
                <a:gd name="T1" fmla="*/ 0 h 131"/>
                <a:gd name="T2" fmla="*/ 0 w 65"/>
                <a:gd name="T3" fmla="*/ 65 h 131"/>
                <a:gd name="T4" fmla="*/ 65 w 65"/>
                <a:gd name="T5" fmla="*/ 131 h 131"/>
                <a:gd name="T6" fmla="*/ 65 w 65"/>
                <a:gd name="T7" fmla="*/ 127 h 131"/>
                <a:gd name="T8" fmla="*/ 22 w 65"/>
                <a:gd name="T9" fmla="*/ 109 h 131"/>
                <a:gd name="T10" fmla="*/ 4 w 65"/>
                <a:gd name="T11" fmla="*/ 65 h 131"/>
                <a:gd name="T12" fmla="*/ 22 w 65"/>
                <a:gd name="T13" fmla="*/ 22 h 131"/>
                <a:gd name="T14" fmla="*/ 65 w 65"/>
                <a:gd name="T15" fmla="*/ 4 h 131"/>
                <a:gd name="T16" fmla="*/ 65 w 65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65" y="127"/>
                    <a:pt x="65" y="127"/>
                    <a:pt x="65" y="127"/>
                  </a:cubicBezTo>
                  <a:cubicBezTo>
                    <a:pt x="48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8" y="4"/>
                    <a:pt x="65" y="4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328"/>
            <p:cNvSpPr>
              <a:spLocks/>
            </p:cNvSpPr>
            <p:nvPr/>
          </p:nvSpPr>
          <p:spPr bwMode="auto">
            <a:xfrm>
              <a:off x="958851" y="2711451"/>
              <a:ext cx="60325" cy="122238"/>
            </a:xfrm>
            <a:custGeom>
              <a:avLst/>
              <a:gdLst>
                <a:gd name="T0" fmla="*/ 66 w 66"/>
                <a:gd name="T1" fmla="*/ 0 h 131"/>
                <a:gd name="T2" fmla="*/ 0 w 66"/>
                <a:gd name="T3" fmla="*/ 65 h 131"/>
                <a:gd name="T4" fmla="*/ 66 w 66"/>
                <a:gd name="T5" fmla="*/ 131 h 131"/>
                <a:gd name="T6" fmla="*/ 66 w 66"/>
                <a:gd name="T7" fmla="*/ 127 h 131"/>
                <a:gd name="T8" fmla="*/ 22 w 66"/>
                <a:gd name="T9" fmla="*/ 109 h 131"/>
                <a:gd name="T10" fmla="*/ 4 w 66"/>
                <a:gd name="T11" fmla="*/ 65 h 131"/>
                <a:gd name="T12" fmla="*/ 22 w 66"/>
                <a:gd name="T13" fmla="*/ 22 h 131"/>
                <a:gd name="T14" fmla="*/ 66 w 66"/>
                <a:gd name="T15" fmla="*/ 4 h 131"/>
                <a:gd name="T16" fmla="*/ 66 w 66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1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2"/>
                    <a:pt x="30" y="131"/>
                    <a:pt x="66" y="131"/>
                  </a:cubicBezTo>
                  <a:cubicBezTo>
                    <a:pt x="66" y="127"/>
                    <a:pt x="66" y="127"/>
                    <a:pt x="66" y="127"/>
                  </a:cubicBezTo>
                  <a:cubicBezTo>
                    <a:pt x="49" y="127"/>
                    <a:pt x="33" y="120"/>
                    <a:pt x="22" y="109"/>
                  </a:cubicBezTo>
                  <a:cubicBezTo>
                    <a:pt x="11" y="98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329"/>
            <p:cNvSpPr>
              <a:spLocks/>
            </p:cNvSpPr>
            <p:nvPr/>
          </p:nvSpPr>
          <p:spPr bwMode="auto">
            <a:xfrm>
              <a:off x="1597026" y="819151"/>
              <a:ext cx="61913" cy="120650"/>
            </a:xfrm>
            <a:custGeom>
              <a:avLst/>
              <a:gdLst>
                <a:gd name="T0" fmla="*/ 66 w 66"/>
                <a:gd name="T1" fmla="*/ 0 h 130"/>
                <a:gd name="T2" fmla="*/ 0 w 66"/>
                <a:gd name="T3" fmla="*/ 65 h 130"/>
                <a:gd name="T4" fmla="*/ 66 w 66"/>
                <a:gd name="T5" fmla="*/ 130 h 130"/>
                <a:gd name="T6" fmla="*/ 66 w 66"/>
                <a:gd name="T7" fmla="*/ 126 h 130"/>
                <a:gd name="T8" fmla="*/ 22 w 66"/>
                <a:gd name="T9" fmla="*/ 108 h 130"/>
                <a:gd name="T10" fmla="*/ 4 w 66"/>
                <a:gd name="T11" fmla="*/ 65 h 130"/>
                <a:gd name="T12" fmla="*/ 22 w 66"/>
                <a:gd name="T13" fmla="*/ 22 h 130"/>
                <a:gd name="T14" fmla="*/ 66 w 66"/>
                <a:gd name="T15" fmla="*/ 4 h 130"/>
                <a:gd name="T16" fmla="*/ 66 w 66"/>
                <a:gd name="T1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30">
                  <a:moveTo>
                    <a:pt x="66" y="0"/>
                  </a:moveTo>
                  <a:cubicBezTo>
                    <a:pt x="30" y="0"/>
                    <a:pt x="0" y="29"/>
                    <a:pt x="0" y="65"/>
                  </a:cubicBezTo>
                  <a:cubicBezTo>
                    <a:pt x="0" y="101"/>
                    <a:pt x="30" y="130"/>
                    <a:pt x="66" y="130"/>
                  </a:cubicBezTo>
                  <a:cubicBezTo>
                    <a:pt x="66" y="126"/>
                    <a:pt x="66" y="126"/>
                    <a:pt x="66" y="126"/>
                  </a:cubicBezTo>
                  <a:cubicBezTo>
                    <a:pt x="49" y="126"/>
                    <a:pt x="33" y="120"/>
                    <a:pt x="22" y="108"/>
                  </a:cubicBezTo>
                  <a:cubicBezTo>
                    <a:pt x="11" y="97"/>
                    <a:pt x="4" y="82"/>
                    <a:pt x="4" y="65"/>
                  </a:cubicBezTo>
                  <a:cubicBezTo>
                    <a:pt x="4" y="48"/>
                    <a:pt x="11" y="33"/>
                    <a:pt x="22" y="22"/>
                  </a:cubicBezTo>
                  <a:cubicBezTo>
                    <a:pt x="33" y="11"/>
                    <a:pt x="49" y="4"/>
                    <a:pt x="66" y="4"/>
                  </a:cubicBezTo>
                  <a:cubicBezTo>
                    <a:pt x="66" y="0"/>
                    <a:pt x="66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330"/>
            <p:cNvSpPr>
              <a:spLocks noEditPoints="1"/>
            </p:cNvSpPr>
            <p:nvPr/>
          </p:nvSpPr>
          <p:spPr bwMode="auto">
            <a:xfrm>
              <a:off x="928688" y="2144714"/>
              <a:ext cx="122238" cy="122238"/>
            </a:xfrm>
            <a:custGeom>
              <a:avLst/>
              <a:gdLst>
                <a:gd name="T0" fmla="*/ 131 w 131"/>
                <a:gd name="T1" fmla="*/ 65 h 131"/>
                <a:gd name="T2" fmla="*/ 129 w 131"/>
                <a:gd name="T3" fmla="*/ 65 h 131"/>
                <a:gd name="T4" fmla="*/ 127 w 131"/>
                <a:gd name="T5" fmla="*/ 65 h 131"/>
                <a:gd name="T6" fmla="*/ 109 w 131"/>
                <a:gd name="T7" fmla="*/ 109 h 131"/>
                <a:gd name="T8" fmla="*/ 65 w 131"/>
                <a:gd name="T9" fmla="*/ 127 h 131"/>
                <a:gd name="T10" fmla="*/ 21 w 131"/>
                <a:gd name="T11" fmla="*/ 109 h 131"/>
                <a:gd name="T12" fmla="*/ 5 w 131"/>
                <a:gd name="T13" fmla="*/ 79 h 131"/>
                <a:gd name="T14" fmla="*/ 1 w 131"/>
                <a:gd name="T15" fmla="*/ 80 h 131"/>
                <a:gd name="T16" fmla="*/ 65 w 131"/>
                <a:gd name="T17" fmla="*/ 131 h 131"/>
                <a:gd name="T18" fmla="*/ 131 w 131"/>
                <a:gd name="T19" fmla="*/ 65 h 131"/>
                <a:gd name="T20" fmla="*/ 27 w 131"/>
                <a:gd name="T21" fmla="*/ 11 h 131"/>
                <a:gd name="T22" fmla="*/ 0 w 131"/>
                <a:gd name="T23" fmla="*/ 59 h 131"/>
                <a:gd name="T24" fmla="*/ 4 w 131"/>
                <a:gd name="T25" fmla="*/ 56 h 131"/>
                <a:gd name="T26" fmla="*/ 21 w 131"/>
                <a:gd name="T27" fmla="*/ 22 h 131"/>
                <a:gd name="T28" fmla="*/ 27 w 131"/>
                <a:gd name="T29" fmla="*/ 17 h 131"/>
                <a:gd name="T30" fmla="*/ 27 w 131"/>
                <a:gd name="T31" fmla="*/ 12 h 131"/>
                <a:gd name="T32" fmla="*/ 34 w 131"/>
                <a:gd name="T33" fmla="*/ 12 h 131"/>
                <a:gd name="T34" fmla="*/ 34 w 131"/>
                <a:gd name="T35" fmla="*/ 12 h 131"/>
                <a:gd name="T36" fmla="*/ 27 w 131"/>
                <a:gd name="T37" fmla="*/ 12 h 131"/>
                <a:gd name="T38" fmla="*/ 27 w 131"/>
                <a:gd name="T39" fmla="*/ 11 h 131"/>
                <a:gd name="T40" fmla="*/ 65 w 131"/>
                <a:gd name="T41" fmla="*/ 0 h 131"/>
                <a:gd name="T42" fmla="*/ 47 w 131"/>
                <a:gd name="T43" fmla="*/ 2 h 131"/>
                <a:gd name="T44" fmla="*/ 47 w 131"/>
                <a:gd name="T45" fmla="*/ 6 h 131"/>
                <a:gd name="T46" fmla="*/ 65 w 131"/>
                <a:gd name="T47" fmla="*/ 4 h 131"/>
                <a:gd name="T48" fmla="*/ 109 w 131"/>
                <a:gd name="T49" fmla="*/ 22 h 131"/>
                <a:gd name="T50" fmla="*/ 127 w 131"/>
                <a:gd name="T51" fmla="*/ 65 h 131"/>
                <a:gd name="T52" fmla="*/ 129 w 131"/>
                <a:gd name="T53" fmla="*/ 65 h 131"/>
                <a:gd name="T54" fmla="*/ 131 w 131"/>
                <a:gd name="T55" fmla="*/ 65 h 131"/>
                <a:gd name="T56" fmla="*/ 131 w 131"/>
                <a:gd name="T57" fmla="*/ 65 h 131"/>
                <a:gd name="T58" fmla="*/ 65 w 131"/>
                <a:gd name="T5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1">
                  <a:moveTo>
                    <a:pt x="131" y="65"/>
                  </a:moveTo>
                  <a:cubicBezTo>
                    <a:pt x="129" y="65"/>
                    <a:pt x="129" y="65"/>
                    <a:pt x="129" y="65"/>
                  </a:cubicBezTo>
                  <a:cubicBezTo>
                    <a:pt x="127" y="65"/>
                    <a:pt x="127" y="65"/>
                    <a:pt x="127" y="65"/>
                  </a:cubicBezTo>
                  <a:cubicBezTo>
                    <a:pt x="127" y="82"/>
                    <a:pt x="120" y="98"/>
                    <a:pt x="109" y="109"/>
                  </a:cubicBezTo>
                  <a:cubicBezTo>
                    <a:pt x="97" y="120"/>
                    <a:pt x="82" y="127"/>
                    <a:pt x="65" y="127"/>
                  </a:cubicBezTo>
                  <a:cubicBezTo>
                    <a:pt x="48" y="127"/>
                    <a:pt x="33" y="120"/>
                    <a:pt x="21" y="109"/>
                  </a:cubicBezTo>
                  <a:cubicBezTo>
                    <a:pt x="13" y="101"/>
                    <a:pt x="7" y="90"/>
                    <a:pt x="5" y="79"/>
                  </a:cubicBezTo>
                  <a:cubicBezTo>
                    <a:pt x="4" y="79"/>
                    <a:pt x="2" y="80"/>
                    <a:pt x="1" y="80"/>
                  </a:cubicBezTo>
                  <a:cubicBezTo>
                    <a:pt x="8" y="109"/>
                    <a:pt x="34" y="131"/>
                    <a:pt x="65" y="131"/>
                  </a:cubicBezTo>
                  <a:cubicBezTo>
                    <a:pt x="101" y="131"/>
                    <a:pt x="131" y="102"/>
                    <a:pt x="131" y="65"/>
                  </a:cubicBezTo>
                  <a:moveTo>
                    <a:pt x="27" y="11"/>
                  </a:moveTo>
                  <a:cubicBezTo>
                    <a:pt x="12" y="22"/>
                    <a:pt x="2" y="39"/>
                    <a:pt x="0" y="59"/>
                  </a:cubicBezTo>
                  <a:cubicBezTo>
                    <a:pt x="1" y="58"/>
                    <a:pt x="3" y="57"/>
                    <a:pt x="4" y="56"/>
                  </a:cubicBezTo>
                  <a:cubicBezTo>
                    <a:pt x="6" y="43"/>
                    <a:pt x="12" y="31"/>
                    <a:pt x="21" y="22"/>
                  </a:cubicBezTo>
                  <a:cubicBezTo>
                    <a:pt x="23" y="20"/>
                    <a:pt x="25" y="18"/>
                    <a:pt x="27" y="17"/>
                  </a:cubicBezTo>
                  <a:cubicBezTo>
                    <a:pt x="27" y="15"/>
                    <a:pt x="27" y="13"/>
                    <a:pt x="27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2"/>
                    <a:pt x="27" y="11"/>
                  </a:cubicBezTo>
                  <a:moveTo>
                    <a:pt x="65" y="0"/>
                  </a:moveTo>
                  <a:cubicBezTo>
                    <a:pt x="59" y="0"/>
                    <a:pt x="52" y="1"/>
                    <a:pt x="47" y="2"/>
                  </a:cubicBezTo>
                  <a:cubicBezTo>
                    <a:pt x="47" y="4"/>
                    <a:pt x="47" y="5"/>
                    <a:pt x="47" y="6"/>
                  </a:cubicBezTo>
                  <a:cubicBezTo>
                    <a:pt x="53" y="5"/>
                    <a:pt x="59" y="4"/>
                    <a:pt x="65" y="4"/>
                  </a:cubicBezTo>
                  <a:cubicBezTo>
                    <a:pt x="82" y="4"/>
                    <a:pt x="97" y="11"/>
                    <a:pt x="109" y="22"/>
                  </a:cubicBezTo>
                  <a:cubicBezTo>
                    <a:pt x="120" y="33"/>
                    <a:pt x="127" y="48"/>
                    <a:pt x="127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65"/>
                    <a:pt x="131" y="65"/>
                    <a:pt x="131" y="65"/>
                  </a:cubicBezTo>
                  <a:cubicBezTo>
                    <a:pt x="131" y="29"/>
                    <a:pt x="101" y="0"/>
                    <a:pt x="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331"/>
            <p:cNvSpPr>
              <a:spLocks noEditPoints="1"/>
            </p:cNvSpPr>
            <p:nvPr/>
          </p:nvSpPr>
          <p:spPr bwMode="auto">
            <a:xfrm>
              <a:off x="928688" y="2146301"/>
              <a:ext cx="44450" cy="73025"/>
            </a:xfrm>
            <a:custGeom>
              <a:avLst/>
              <a:gdLst>
                <a:gd name="T0" fmla="*/ 5 w 48"/>
                <a:gd name="T1" fmla="*/ 54 h 78"/>
                <a:gd name="T2" fmla="*/ 1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7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5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4" y="55"/>
                    <a:pt x="2" y="56"/>
                    <a:pt x="1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8"/>
                    <a:pt x="5" y="77"/>
                    <a:pt x="6" y="77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5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5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4" y="6"/>
                    <a:pt x="48" y="4"/>
                  </a:cubicBezTo>
                  <a:cubicBezTo>
                    <a:pt x="48" y="3"/>
                    <a:pt x="48" y="2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332"/>
            <p:cNvSpPr>
              <a:spLocks noEditPoints="1"/>
            </p:cNvSpPr>
            <p:nvPr/>
          </p:nvSpPr>
          <p:spPr bwMode="auto">
            <a:xfrm>
              <a:off x="2763838" y="2211389"/>
              <a:ext cx="123825" cy="123825"/>
            </a:xfrm>
            <a:custGeom>
              <a:avLst/>
              <a:gdLst>
                <a:gd name="T0" fmla="*/ 131 w 131"/>
                <a:gd name="T1" fmla="*/ 66 h 132"/>
                <a:gd name="T2" fmla="*/ 129 w 131"/>
                <a:gd name="T3" fmla="*/ 66 h 132"/>
                <a:gd name="T4" fmla="*/ 127 w 131"/>
                <a:gd name="T5" fmla="*/ 66 h 132"/>
                <a:gd name="T6" fmla="*/ 109 w 131"/>
                <a:gd name="T7" fmla="*/ 110 h 132"/>
                <a:gd name="T8" fmla="*/ 66 w 131"/>
                <a:gd name="T9" fmla="*/ 128 h 132"/>
                <a:gd name="T10" fmla="*/ 22 w 131"/>
                <a:gd name="T11" fmla="*/ 110 h 132"/>
                <a:gd name="T12" fmla="*/ 6 w 131"/>
                <a:gd name="T13" fmla="*/ 79 h 132"/>
                <a:gd name="T14" fmla="*/ 2 w 131"/>
                <a:gd name="T15" fmla="*/ 81 h 132"/>
                <a:gd name="T16" fmla="*/ 66 w 131"/>
                <a:gd name="T17" fmla="*/ 132 h 132"/>
                <a:gd name="T18" fmla="*/ 131 w 131"/>
                <a:gd name="T19" fmla="*/ 66 h 132"/>
                <a:gd name="T20" fmla="*/ 28 w 131"/>
                <a:gd name="T21" fmla="*/ 12 h 132"/>
                <a:gd name="T22" fmla="*/ 0 w 131"/>
                <a:gd name="T23" fmla="*/ 60 h 132"/>
                <a:gd name="T24" fmla="*/ 5 w 131"/>
                <a:gd name="T25" fmla="*/ 57 h 132"/>
                <a:gd name="T26" fmla="*/ 22 w 131"/>
                <a:gd name="T27" fmla="*/ 22 h 132"/>
                <a:gd name="T28" fmla="*/ 28 w 131"/>
                <a:gd name="T29" fmla="*/ 17 h 132"/>
                <a:gd name="T30" fmla="*/ 28 w 131"/>
                <a:gd name="T31" fmla="*/ 13 h 132"/>
                <a:gd name="T32" fmla="*/ 35 w 131"/>
                <a:gd name="T33" fmla="*/ 13 h 132"/>
                <a:gd name="T34" fmla="*/ 35 w 131"/>
                <a:gd name="T35" fmla="*/ 13 h 132"/>
                <a:gd name="T36" fmla="*/ 28 w 131"/>
                <a:gd name="T37" fmla="*/ 13 h 132"/>
                <a:gd name="T38" fmla="*/ 28 w 131"/>
                <a:gd name="T39" fmla="*/ 12 h 132"/>
                <a:gd name="T40" fmla="*/ 66 w 131"/>
                <a:gd name="T41" fmla="*/ 0 h 132"/>
                <a:gd name="T42" fmla="*/ 48 w 131"/>
                <a:gd name="T43" fmla="*/ 3 h 132"/>
                <a:gd name="T44" fmla="*/ 48 w 131"/>
                <a:gd name="T45" fmla="*/ 7 h 132"/>
                <a:gd name="T46" fmla="*/ 66 w 131"/>
                <a:gd name="T47" fmla="*/ 4 h 132"/>
                <a:gd name="T48" fmla="*/ 109 w 131"/>
                <a:gd name="T49" fmla="*/ 22 h 132"/>
                <a:gd name="T50" fmla="*/ 127 w 131"/>
                <a:gd name="T51" fmla="*/ 66 h 132"/>
                <a:gd name="T52" fmla="*/ 129 w 131"/>
                <a:gd name="T53" fmla="*/ 66 h 132"/>
                <a:gd name="T54" fmla="*/ 131 w 131"/>
                <a:gd name="T55" fmla="*/ 66 h 132"/>
                <a:gd name="T56" fmla="*/ 131 w 131"/>
                <a:gd name="T57" fmla="*/ 66 h 132"/>
                <a:gd name="T58" fmla="*/ 66 w 131"/>
                <a:gd name="T5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132">
                  <a:moveTo>
                    <a:pt x="131" y="66"/>
                  </a:moveTo>
                  <a:cubicBezTo>
                    <a:pt x="129" y="66"/>
                    <a:pt x="129" y="66"/>
                    <a:pt x="129" y="66"/>
                  </a:cubicBezTo>
                  <a:cubicBezTo>
                    <a:pt x="127" y="66"/>
                    <a:pt x="127" y="66"/>
                    <a:pt x="127" y="66"/>
                  </a:cubicBezTo>
                  <a:cubicBezTo>
                    <a:pt x="127" y="83"/>
                    <a:pt x="121" y="98"/>
                    <a:pt x="109" y="110"/>
                  </a:cubicBezTo>
                  <a:cubicBezTo>
                    <a:pt x="98" y="121"/>
                    <a:pt x="83" y="128"/>
                    <a:pt x="66" y="128"/>
                  </a:cubicBezTo>
                  <a:cubicBezTo>
                    <a:pt x="49" y="128"/>
                    <a:pt x="33" y="121"/>
                    <a:pt x="22" y="110"/>
                  </a:cubicBezTo>
                  <a:cubicBezTo>
                    <a:pt x="14" y="101"/>
                    <a:pt x="8" y="91"/>
                    <a:pt x="6" y="79"/>
                  </a:cubicBezTo>
                  <a:cubicBezTo>
                    <a:pt x="4" y="80"/>
                    <a:pt x="3" y="80"/>
                    <a:pt x="2" y="81"/>
                  </a:cubicBezTo>
                  <a:cubicBezTo>
                    <a:pt x="9" y="110"/>
                    <a:pt x="35" y="132"/>
                    <a:pt x="66" y="132"/>
                  </a:cubicBezTo>
                  <a:cubicBezTo>
                    <a:pt x="102" y="132"/>
                    <a:pt x="131" y="102"/>
                    <a:pt x="131" y="66"/>
                  </a:cubicBezTo>
                  <a:moveTo>
                    <a:pt x="28" y="12"/>
                  </a:moveTo>
                  <a:cubicBezTo>
                    <a:pt x="13" y="23"/>
                    <a:pt x="2" y="40"/>
                    <a:pt x="0" y="60"/>
                  </a:cubicBezTo>
                  <a:cubicBezTo>
                    <a:pt x="2" y="59"/>
                    <a:pt x="3" y="58"/>
                    <a:pt x="5" y="57"/>
                  </a:cubicBezTo>
                  <a:cubicBezTo>
                    <a:pt x="7" y="43"/>
                    <a:pt x="13" y="31"/>
                    <a:pt x="22" y="22"/>
                  </a:cubicBezTo>
                  <a:cubicBezTo>
                    <a:pt x="24" y="21"/>
                    <a:pt x="26" y="19"/>
                    <a:pt x="28" y="17"/>
                  </a:cubicBezTo>
                  <a:cubicBezTo>
                    <a:pt x="28" y="16"/>
                    <a:pt x="28" y="14"/>
                    <a:pt x="28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66" y="0"/>
                  </a:moveTo>
                  <a:cubicBezTo>
                    <a:pt x="59" y="0"/>
                    <a:pt x="53" y="1"/>
                    <a:pt x="48" y="3"/>
                  </a:cubicBezTo>
                  <a:cubicBezTo>
                    <a:pt x="48" y="4"/>
                    <a:pt x="48" y="6"/>
                    <a:pt x="48" y="7"/>
                  </a:cubicBezTo>
                  <a:cubicBezTo>
                    <a:pt x="54" y="5"/>
                    <a:pt x="60" y="4"/>
                    <a:pt x="66" y="4"/>
                  </a:cubicBezTo>
                  <a:cubicBezTo>
                    <a:pt x="83" y="4"/>
                    <a:pt x="98" y="11"/>
                    <a:pt x="109" y="22"/>
                  </a:cubicBezTo>
                  <a:cubicBezTo>
                    <a:pt x="121" y="34"/>
                    <a:pt x="127" y="49"/>
                    <a:pt x="127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30"/>
                    <a:pt x="102" y="0"/>
                    <a:pt x="6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333"/>
            <p:cNvSpPr>
              <a:spLocks noEditPoints="1"/>
            </p:cNvSpPr>
            <p:nvPr/>
          </p:nvSpPr>
          <p:spPr bwMode="auto">
            <a:xfrm>
              <a:off x="2763838" y="2214564"/>
              <a:ext cx="46038" cy="73025"/>
            </a:xfrm>
            <a:custGeom>
              <a:avLst/>
              <a:gdLst>
                <a:gd name="T0" fmla="*/ 5 w 48"/>
                <a:gd name="T1" fmla="*/ 54 h 78"/>
                <a:gd name="T2" fmla="*/ 0 w 48"/>
                <a:gd name="T3" fmla="*/ 57 h 78"/>
                <a:gd name="T4" fmla="*/ 0 w 48"/>
                <a:gd name="T5" fmla="*/ 63 h 78"/>
                <a:gd name="T6" fmla="*/ 2 w 48"/>
                <a:gd name="T7" fmla="*/ 78 h 78"/>
                <a:gd name="T8" fmla="*/ 6 w 48"/>
                <a:gd name="T9" fmla="*/ 76 h 78"/>
                <a:gd name="T10" fmla="*/ 4 w 48"/>
                <a:gd name="T11" fmla="*/ 63 h 78"/>
                <a:gd name="T12" fmla="*/ 5 w 48"/>
                <a:gd name="T13" fmla="*/ 54 h 78"/>
                <a:gd name="T14" fmla="*/ 35 w 48"/>
                <a:gd name="T15" fmla="*/ 10 h 78"/>
                <a:gd name="T16" fmla="*/ 28 w 48"/>
                <a:gd name="T17" fmla="*/ 10 h 78"/>
                <a:gd name="T18" fmla="*/ 28 w 48"/>
                <a:gd name="T19" fmla="*/ 14 h 78"/>
                <a:gd name="T20" fmla="*/ 35 w 48"/>
                <a:gd name="T21" fmla="*/ 10 h 78"/>
                <a:gd name="T22" fmla="*/ 48 w 48"/>
                <a:gd name="T23" fmla="*/ 0 h 78"/>
                <a:gd name="T24" fmla="*/ 28 w 48"/>
                <a:gd name="T25" fmla="*/ 9 h 78"/>
                <a:gd name="T26" fmla="*/ 28 w 48"/>
                <a:gd name="T27" fmla="*/ 10 h 78"/>
                <a:gd name="T28" fmla="*/ 35 w 48"/>
                <a:gd name="T29" fmla="*/ 10 h 78"/>
                <a:gd name="T30" fmla="*/ 48 w 48"/>
                <a:gd name="T31" fmla="*/ 4 h 78"/>
                <a:gd name="T32" fmla="*/ 48 w 48"/>
                <a:gd name="T3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78">
                  <a:moveTo>
                    <a:pt x="5" y="54"/>
                  </a:moveTo>
                  <a:cubicBezTo>
                    <a:pt x="3" y="55"/>
                    <a:pt x="2" y="56"/>
                    <a:pt x="0" y="57"/>
                  </a:cubicBezTo>
                  <a:cubicBezTo>
                    <a:pt x="0" y="59"/>
                    <a:pt x="0" y="61"/>
                    <a:pt x="0" y="63"/>
                  </a:cubicBezTo>
                  <a:cubicBezTo>
                    <a:pt x="0" y="68"/>
                    <a:pt x="1" y="73"/>
                    <a:pt x="2" y="78"/>
                  </a:cubicBezTo>
                  <a:cubicBezTo>
                    <a:pt x="3" y="77"/>
                    <a:pt x="4" y="77"/>
                    <a:pt x="6" y="76"/>
                  </a:cubicBezTo>
                  <a:cubicBezTo>
                    <a:pt x="5" y="72"/>
                    <a:pt x="4" y="68"/>
                    <a:pt x="4" y="63"/>
                  </a:cubicBezTo>
                  <a:cubicBezTo>
                    <a:pt x="4" y="60"/>
                    <a:pt x="4" y="57"/>
                    <a:pt x="5" y="54"/>
                  </a:cubicBezTo>
                  <a:moveTo>
                    <a:pt x="35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11"/>
                    <a:pt x="28" y="13"/>
                    <a:pt x="28" y="14"/>
                  </a:cubicBezTo>
                  <a:cubicBezTo>
                    <a:pt x="30" y="13"/>
                    <a:pt x="33" y="11"/>
                    <a:pt x="35" y="10"/>
                  </a:cubicBezTo>
                  <a:moveTo>
                    <a:pt x="48" y="0"/>
                  </a:moveTo>
                  <a:cubicBezTo>
                    <a:pt x="41" y="2"/>
                    <a:pt x="34" y="5"/>
                    <a:pt x="28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9" y="7"/>
                    <a:pt x="43" y="5"/>
                    <a:pt x="48" y="4"/>
                  </a:cubicBezTo>
                  <a:cubicBezTo>
                    <a:pt x="48" y="3"/>
                    <a:pt x="48" y="1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334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335"/>
            <p:cNvSpPr>
              <a:spLocks noEditPoints="1"/>
            </p:cNvSpPr>
            <p:nvPr/>
          </p:nvSpPr>
          <p:spPr bwMode="auto">
            <a:xfrm>
              <a:off x="2717801" y="1322389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9 h 77"/>
                <a:gd name="T12" fmla="*/ 3 w 78"/>
                <a:gd name="T13" fmla="*/ 39 h 77"/>
                <a:gd name="T14" fmla="*/ 3 w 78"/>
                <a:gd name="T15" fmla="*/ 3 h 77"/>
                <a:gd name="T16" fmla="*/ 17 w 78"/>
                <a:gd name="T17" fmla="*/ 3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3 h 77"/>
                <a:gd name="T26" fmla="*/ 75 w 78"/>
                <a:gd name="T27" fmla="*/ 3 h 77"/>
                <a:gd name="T28" fmla="*/ 75 w 78"/>
                <a:gd name="T29" fmla="*/ 75 h 77"/>
                <a:gd name="T30" fmla="*/ 3 w 78"/>
                <a:gd name="T31" fmla="*/ 75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7" y="3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336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337"/>
            <p:cNvSpPr>
              <a:spLocks noEditPoints="1"/>
            </p:cNvSpPr>
            <p:nvPr/>
          </p:nvSpPr>
          <p:spPr bwMode="auto">
            <a:xfrm>
              <a:off x="2717801" y="1322389"/>
              <a:ext cx="46038" cy="79375"/>
            </a:xfrm>
            <a:custGeom>
              <a:avLst/>
              <a:gdLst>
                <a:gd name="T0" fmla="*/ 3 w 29"/>
                <a:gd name="T1" fmla="*/ 39 h 50"/>
                <a:gd name="T2" fmla="*/ 0 w 29"/>
                <a:gd name="T3" fmla="*/ 39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9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3 h 50"/>
                <a:gd name="T16" fmla="*/ 29 w 29"/>
                <a:gd name="T17" fmla="*/ 3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3"/>
                  </a:lnTo>
                  <a:lnTo>
                    <a:pt x="29" y="3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338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339"/>
            <p:cNvSpPr>
              <a:spLocks noEditPoints="1"/>
            </p:cNvSpPr>
            <p:nvPr/>
          </p:nvSpPr>
          <p:spPr bwMode="auto">
            <a:xfrm>
              <a:off x="1379538" y="1381126"/>
              <a:ext cx="122238" cy="123825"/>
            </a:xfrm>
            <a:custGeom>
              <a:avLst/>
              <a:gdLst>
                <a:gd name="T0" fmla="*/ 16 w 77"/>
                <a:gd name="T1" fmla="*/ 0 h 78"/>
                <a:gd name="T2" fmla="*/ 0 w 77"/>
                <a:gd name="T3" fmla="*/ 0 h 78"/>
                <a:gd name="T4" fmla="*/ 0 w 77"/>
                <a:gd name="T5" fmla="*/ 2 h 78"/>
                <a:gd name="T6" fmla="*/ 1 w 77"/>
                <a:gd name="T7" fmla="*/ 2 h 78"/>
                <a:gd name="T8" fmla="*/ 0 w 77"/>
                <a:gd name="T9" fmla="*/ 2 h 78"/>
                <a:gd name="T10" fmla="*/ 0 w 77"/>
                <a:gd name="T11" fmla="*/ 39 h 78"/>
                <a:gd name="T12" fmla="*/ 3 w 77"/>
                <a:gd name="T13" fmla="*/ 39 h 78"/>
                <a:gd name="T14" fmla="*/ 3 w 77"/>
                <a:gd name="T15" fmla="*/ 3 h 78"/>
                <a:gd name="T16" fmla="*/ 16 w 77"/>
                <a:gd name="T17" fmla="*/ 3 h 78"/>
                <a:gd name="T18" fmla="*/ 16 w 77"/>
                <a:gd name="T19" fmla="*/ 0 h 78"/>
                <a:gd name="T20" fmla="*/ 77 w 77"/>
                <a:gd name="T21" fmla="*/ 0 h 78"/>
                <a:gd name="T22" fmla="*/ 28 w 77"/>
                <a:gd name="T23" fmla="*/ 0 h 78"/>
                <a:gd name="T24" fmla="*/ 28 w 77"/>
                <a:gd name="T25" fmla="*/ 3 h 78"/>
                <a:gd name="T26" fmla="*/ 75 w 77"/>
                <a:gd name="T27" fmla="*/ 3 h 78"/>
                <a:gd name="T28" fmla="*/ 75 w 77"/>
                <a:gd name="T29" fmla="*/ 75 h 78"/>
                <a:gd name="T30" fmla="*/ 3 w 77"/>
                <a:gd name="T31" fmla="*/ 75 h 78"/>
                <a:gd name="T32" fmla="*/ 3 w 77"/>
                <a:gd name="T33" fmla="*/ 50 h 78"/>
                <a:gd name="T34" fmla="*/ 0 w 77"/>
                <a:gd name="T35" fmla="*/ 50 h 78"/>
                <a:gd name="T36" fmla="*/ 0 w 77"/>
                <a:gd name="T37" fmla="*/ 78 h 78"/>
                <a:gd name="T38" fmla="*/ 77 w 77"/>
                <a:gd name="T39" fmla="*/ 78 h 78"/>
                <a:gd name="T40" fmla="*/ 77 w 77"/>
                <a:gd name="T4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8">
                  <a:moveTo>
                    <a:pt x="1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9"/>
                  </a:lnTo>
                  <a:lnTo>
                    <a:pt x="3" y="39"/>
                  </a:lnTo>
                  <a:lnTo>
                    <a:pt x="3" y="3"/>
                  </a:lnTo>
                  <a:lnTo>
                    <a:pt x="16" y="3"/>
                  </a:lnTo>
                  <a:lnTo>
                    <a:pt x="16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3"/>
                  </a:lnTo>
                  <a:lnTo>
                    <a:pt x="75" y="3"/>
                  </a:lnTo>
                  <a:lnTo>
                    <a:pt x="75" y="75"/>
                  </a:lnTo>
                  <a:lnTo>
                    <a:pt x="3" y="75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8"/>
                  </a:lnTo>
                  <a:lnTo>
                    <a:pt x="77" y="78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340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close/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341"/>
            <p:cNvSpPr>
              <a:spLocks noEditPoints="1"/>
            </p:cNvSpPr>
            <p:nvPr/>
          </p:nvSpPr>
          <p:spPr bwMode="auto">
            <a:xfrm>
              <a:off x="1379538" y="1381126"/>
              <a:ext cx="44450" cy="79375"/>
            </a:xfrm>
            <a:custGeom>
              <a:avLst/>
              <a:gdLst>
                <a:gd name="T0" fmla="*/ 3 w 28"/>
                <a:gd name="T1" fmla="*/ 39 h 50"/>
                <a:gd name="T2" fmla="*/ 0 w 28"/>
                <a:gd name="T3" fmla="*/ 39 h 50"/>
                <a:gd name="T4" fmla="*/ 0 w 28"/>
                <a:gd name="T5" fmla="*/ 50 h 50"/>
                <a:gd name="T6" fmla="*/ 3 w 28"/>
                <a:gd name="T7" fmla="*/ 50 h 50"/>
                <a:gd name="T8" fmla="*/ 3 w 28"/>
                <a:gd name="T9" fmla="*/ 39 h 50"/>
                <a:gd name="T10" fmla="*/ 28 w 28"/>
                <a:gd name="T11" fmla="*/ 0 h 50"/>
                <a:gd name="T12" fmla="*/ 16 w 28"/>
                <a:gd name="T13" fmla="*/ 0 h 50"/>
                <a:gd name="T14" fmla="*/ 16 w 28"/>
                <a:gd name="T15" fmla="*/ 3 h 50"/>
                <a:gd name="T16" fmla="*/ 28 w 28"/>
                <a:gd name="T17" fmla="*/ 3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3" y="39"/>
                  </a:moveTo>
                  <a:lnTo>
                    <a:pt x="0" y="39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9"/>
                  </a:lnTo>
                  <a:moveTo>
                    <a:pt x="28" y="0"/>
                  </a:moveTo>
                  <a:lnTo>
                    <a:pt x="16" y="0"/>
                  </a:lnTo>
                  <a:lnTo>
                    <a:pt x="16" y="3"/>
                  </a:lnTo>
                  <a:lnTo>
                    <a:pt x="28" y="3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342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343"/>
            <p:cNvSpPr>
              <a:spLocks noEditPoints="1"/>
            </p:cNvSpPr>
            <p:nvPr/>
          </p:nvSpPr>
          <p:spPr bwMode="auto">
            <a:xfrm>
              <a:off x="1373188" y="2138364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344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345"/>
            <p:cNvSpPr>
              <a:spLocks noEditPoints="1"/>
            </p:cNvSpPr>
            <p:nvPr/>
          </p:nvSpPr>
          <p:spPr bwMode="auto">
            <a:xfrm>
              <a:off x="1373188" y="2138364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346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347"/>
            <p:cNvSpPr>
              <a:spLocks noEditPoints="1"/>
            </p:cNvSpPr>
            <p:nvPr/>
          </p:nvSpPr>
          <p:spPr bwMode="auto">
            <a:xfrm>
              <a:off x="2717801" y="2711451"/>
              <a:ext cx="123825" cy="122238"/>
            </a:xfrm>
            <a:custGeom>
              <a:avLst/>
              <a:gdLst>
                <a:gd name="T0" fmla="*/ 17 w 78"/>
                <a:gd name="T1" fmla="*/ 0 h 77"/>
                <a:gd name="T2" fmla="*/ 0 w 78"/>
                <a:gd name="T3" fmla="*/ 0 h 77"/>
                <a:gd name="T4" fmla="*/ 0 w 78"/>
                <a:gd name="T5" fmla="*/ 1 h 77"/>
                <a:gd name="T6" fmla="*/ 2 w 78"/>
                <a:gd name="T7" fmla="*/ 1 h 77"/>
                <a:gd name="T8" fmla="*/ 0 w 78"/>
                <a:gd name="T9" fmla="*/ 1 h 77"/>
                <a:gd name="T10" fmla="*/ 0 w 78"/>
                <a:gd name="T11" fmla="*/ 38 h 77"/>
                <a:gd name="T12" fmla="*/ 3 w 78"/>
                <a:gd name="T13" fmla="*/ 38 h 77"/>
                <a:gd name="T14" fmla="*/ 3 w 78"/>
                <a:gd name="T15" fmla="*/ 2 h 77"/>
                <a:gd name="T16" fmla="*/ 17 w 78"/>
                <a:gd name="T17" fmla="*/ 2 h 77"/>
                <a:gd name="T18" fmla="*/ 17 w 78"/>
                <a:gd name="T19" fmla="*/ 0 h 77"/>
                <a:gd name="T20" fmla="*/ 78 w 78"/>
                <a:gd name="T21" fmla="*/ 0 h 77"/>
                <a:gd name="T22" fmla="*/ 29 w 78"/>
                <a:gd name="T23" fmla="*/ 0 h 77"/>
                <a:gd name="T24" fmla="*/ 29 w 78"/>
                <a:gd name="T25" fmla="*/ 2 h 77"/>
                <a:gd name="T26" fmla="*/ 75 w 78"/>
                <a:gd name="T27" fmla="*/ 2 h 77"/>
                <a:gd name="T28" fmla="*/ 75 w 78"/>
                <a:gd name="T29" fmla="*/ 74 h 77"/>
                <a:gd name="T30" fmla="*/ 3 w 78"/>
                <a:gd name="T31" fmla="*/ 74 h 77"/>
                <a:gd name="T32" fmla="*/ 3 w 78"/>
                <a:gd name="T33" fmla="*/ 50 h 77"/>
                <a:gd name="T34" fmla="*/ 0 w 78"/>
                <a:gd name="T35" fmla="*/ 50 h 77"/>
                <a:gd name="T36" fmla="*/ 0 w 78"/>
                <a:gd name="T37" fmla="*/ 77 h 77"/>
                <a:gd name="T38" fmla="*/ 78 w 78"/>
                <a:gd name="T39" fmla="*/ 77 h 77"/>
                <a:gd name="T40" fmla="*/ 78 w 78"/>
                <a:gd name="T4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8" h="77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3" y="38"/>
                  </a:lnTo>
                  <a:lnTo>
                    <a:pt x="3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8" y="0"/>
                  </a:moveTo>
                  <a:lnTo>
                    <a:pt x="29" y="0"/>
                  </a:lnTo>
                  <a:lnTo>
                    <a:pt x="29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3" y="74"/>
                  </a:lnTo>
                  <a:lnTo>
                    <a:pt x="3" y="50"/>
                  </a:lnTo>
                  <a:lnTo>
                    <a:pt x="0" y="50"/>
                  </a:lnTo>
                  <a:lnTo>
                    <a:pt x="0" y="77"/>
                  </a:lnTo>
                  <a:lnTo>
                    <a:pt x="78" y="77"/>
                  </a:lnTo>
                  <a:lnTo>
                    <a:pt x="7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348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close/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349"/>
            <p:cNvSpPr>
              <a:spLocks noEditPoints="1"/>
            </p:cNvSpPr>
            <p:nvPr/>
          </p:nvSpPr>
          <p:spPr bwMode="auto">
            <a:xfrm>
              <a:off x="2717801" y="2711451"/>
              <a:ext cx="46038" cy="79375"/>
            </a:xfrm>
            <a:custGeom>
              <a:avLst/>
              <a:gdLst>
                <a:gd name="T0" fmla="*/ 3 w 29"/>
                <a:gd name="T1" fmla="*/ 38 h 50"/>
                <a:gd name="T2" fmla="*/ 0 w 29"/>
                <a:gd name="T3" fmla="*/ 38 h 50"/>
                <a:gd name="T4" fmla="*/ 0 w 29"/>
                <a:gd name="T5" fmla="*/ 50 h 50"/>
                <a:gd name="T6" fmla="*/ 3 w 29"/>
                <a:gd name="T7" fmla="*/ 50 h 50"/>
                <a:gd name="T8" fmla="*/ 3 w 29"/>
                <a:gd name="T9" fmla="*/ 38 h 50"/>
                <a:gd name="T10" fmla="*/ 29 w 29"/>
                <a:gd name="T11" fmla="*/ 0 h 50"/>
                <a:gd name="T12" fmla="*/ 17 w 29"/>
                <a:gd name="T13" fmla="*/ 0 h 50"/>
                <a:gd name="T14" fmla="*/ 17 w 29"/>
                <a:gd name="T15" fmla="*/ 2 h 50"/>
                <a:gd name="T16" fmla="*/ 29 w 29"/>
                <a:gd name="T17" fmla="*/ 2 h 50"/>
                <a:gd name="T18" fmla="*/ 29 w 29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0">
                  <a:moveTo>
                    <a:pt x="3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3" y="38"/>
                  </a:lnTo>
                  <a:moveTo>
                    <a:pt x="29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9" y="2"/>
                  </a:lnTo>
                  <a:lnTo>
                    <a:pt x="29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350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close/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351"/>
            <p:cNvSpPr>
              <a:spLocks noEditPoints="1"/>
            </p:cNvSpPr>
            <p:nvPr/>
          </p:nvSpPr>
          <p:spPr bwMode="auto">
            <a:xfrm>
              <a:off x="2227263" y="819151"/>
              <a:ext cx="122238" cy="120650"/>
            </a:xfrm>
            <a:custGeom>
              <a:avLst/>
              <a:gdLst>
                <a:gd name="T0" fmla="*/ 17 w 77"/>
                <a:gd name="T1" fmla="*/ 0 h 76"/>
                <a:gd name="T2" fmla="*/ 0 w 77"/>
                <a:gd name="T3" fmla="*/ 0 h 76"/>
                <a:gd name="T4" fmla="*/ 0 w 77"/>
                <a:gd name="T5" fmla="*/ 1 h 76"/>
                <a:gd name="T6" fmla="*/ 1 w 77"/>
                <a:gd name="T7" fmla="*/ 1 h 76"/>
                <a:gd name="T8" fmla="*/ 0 w 77"/>
                <a:gd name="T9" fmla="*/ 1 h 76"/>
                <a:gd name="T10" fmla="*/ 0 w 77"/>
                <a:gd name="T11" fmla="*/ 38 h 76"/>
                <a:gd name="T12" fmla="*/ 2 w 77"/>
                <a:gd name="T13" fmla="*/ 38 h 76"/>
                <a:gd name="T14" fmla="*/ 2 w 77"/>
                <a:gd name="T15" fmla="*/ 2 h 76"/>
                <a:gd name="T16" fmla="*/ 17 w 77"/>
                <a:gd name="T17" fmla="*/ 2 h 76"/>
                <a:gd name="T18" fmla="*/ 17 w 77"/>
                <a:gd name="T19" fmla="*/ 0 h 76"/>
                <a:gd name="T20" fmla="*/ 77 w 77"/>
                <a:gd name="T21" fmla="*/ 0 h 76"/>
                <a:gd name="T22" fmla="*/ 28 w 77"/>
                <a:gd name="T23" fmla="*/ 0 h 76"/>
                <a:gd name="T24" fmla="*/ 28 w 77"/>
                <a:gd name="T25" fmla="*/ 2 h 76"/>
                <a:gd name="T26" fmla="*/ 75 w 77"/>
                <a:gd name="T27" fmla="*/ 2 h 76"/>
                <a:gd name="T28" fmla="*/ 75 w 77"/>
                <a:gd name="T29" fmla="*/ 74 h 76"/>
                <a:gd name="T30" fmla="*/ 2 w 77"/>
                <a:gd name="T31" fmla="*/ 74 h 76"/>
                <a:gd name="T32" fmla="*/ 2 w 77"/>
                <a:gd name="T33" fmla="*/ 50 h 76"/>
                <a:gd name="T34" fmla="*/ 0 w 77"/>
                <a:gd name="T35" fmla="*/ 50 h 76"/>
                <a:gd name="T36" fmla="*/ 0 w 77"/>
                <a:gd name="T37" fmla="*/ 76 h 76"/>
                <a:gd name="T38" fmla="*/ 77 w 77"/>
                <a:gd name="T39" fmla="*/ 76 h 76"/>
                <a:gd name="T40" fmla="*/ 77 w 77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76">
                  <a:moveTo>
                    <a:pt x="17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2"/>
                  </a:lnTo>
                  <a:lnTo>
                    <a:pt x="17" y="2"/>
                  </a:lnTo>
                  <a:lnTo>
                    <a:pt x="17" y="0"/>
                  </a:lnTo>
                  <a:moveTo>
                    <a:pt x="77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75" y="2"/>
                  </a:lnTo>
                  <a:lnTo>
                    <a:pt x="75" y="74"/>
                  </a:lnTo>
                  <a:lnTo>
                    <a:pt x="2" y="74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0" y="76"/>
                  </a:lnTo>
                  <a:lnTo>
                    <a:pt x="77" y="76"/>
                  </a:lnTo>
                  <a:lnTo>
                    <a:pt x="77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352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close/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3"/>
            <p:cNvSpPr>
              <a:spLocks noEditPoints="1"/>
            </p:cNvSpPr>
            <p:nvPr/>
          </p:nvSpPr>
          <p:spPr bwMode="auto">
            <a:xfrm>
              <a:off x="2227263" y="819151"/>
              <a:ext cx="44450" cy="79375"/>
            </a:xfrm>
            <a:custGeom>
              <a:avLst/>
              <a:gdLst>
                <a:gd name="T0" fmla="*/ 2 w 28"/>
                <a:gd name="T1" fmla="*/ 38 h 50"/>
                <a:gd name="T2" fmla="*/ 0 w 28"/>
                <a:gd name="T3" fmla="*/ 38 h 50"/>
                <a:gd name="T4" fmla="*/ 0 w 28"/>
                <a:gd name="T5" fmla="*/ 50 h 50"/>
                <a:gd name="T6" fmla="*/ 2 w 28"/>
                <a:gd name="T7" fmla="*/ 50 h 50"/>
                <a:gd name="T8" fmla="*/ 2 w 28"/>
                <a:gd name="T9" fmla="*/ 38 h 50"/>
                <a:gd name="T10" fmla="*/ 28 w 28"/>
                <a:gd name="T11" fmla="*/ 0 h 50"/>
                <a:gd name="T12" fmla="*/ 17 w 28"/>
                <a:gd name="T13" fmla="*/ 0 h 50"/>
                <a:gd name="T14" fmla="*/ 17 w 28"/>
                <a:gd name="T15" fmla="*/ 2 h 50"/>
                <a:gd name="T16" fmla="*/ 28 w 28"/>
                <a:gd name="T17" fmla="*/ 2 h 50"/>
                <a:gd name="T18" fmla="*/ 28 w 28"/>
                <a:gd name="T1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50">
                  <a:moveTo>
                    <a:pt x="2" y="38"/>
                  </a:moveTo>
                  <a:lnTo>
                    <a:pt x="0" y="38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38"/>
                  </a:lnTo>
                  <a:moveTo>
                    <a:pt x="28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28" y="2"/>
                  </a:lnTo>
                  <a:lnTo>
                    <a:pt x="2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354"/>
            <p:cNvSpPr>
              <a:spLocks/>
            </p:cNvSpPr>
            <p:nvPr/>
          </p:nvSpPr>
          <p:spPr bwMode="auto">
            <a:xfrm>
              <a:off x="2005013" y="19764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7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7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8"/>
                    <a:pt x="30" y="28"/>
                    <a:pt x="35" y="37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6"/>
                    <a:pt x="34" y="25"/>
                    <a:pt x="28" y="17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355"/>
            <p:cNvSpPr>
              <a:spLocks/>
            </p:cNvSpPr>
            <p:nvPr/>
          </p:nvSpPr>
          <p:spPr bwMode="auto">
            <a:xfrm>
              <a:off x="2112963" y="1976439"/>
              <a:ext cx="55563" cy="49213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0 w 59"/>
                <a:gd name="T7" fmla="*/ 4 h 53"/>
                <a:gd name="T8" fmla="*/ 19 w 59"/>
                <a:gd name="T9" fmla="*/ 11 h 53"/>
                <a:gd name="T10" fmla="*/ 36 w 59"/>
                <a:gd name="T11" fmla="*/ 37 h 53"/>
                <a:gd name="T12" fmla="*/ 45 w 59"/>
                <a:gd name="T13" fmla="*/ 48 h 53"/>
                <a:gd name="T14" fmla="*/ 58 w 59"/>
                <a:gd name="T15" fmla="*/ 53 h 53"/>
                <a:gd name="T16" fmla="*/ 59 w 59"/>
                <a:gd name="T17" fmla="*/ 53 h 53"/>
                <a:gd name="T18" fmla="*/ 59 w 59"/>
                <a:gd name="T19" fmla="*/ 49 h 53"/>
                <a:gd name="T20" fmla="*/ 44 w 59"/>
                <a:gd name="T21" fmla="*/ 42 h 53"/>
                <a:gd name="T22" fmla="*/ 29 w 59"/>
                <a:gd name="T23" fmla="*/ 17 h 53"/>
                <a:gd name="T24" fmla="*/ 18 w 59"/>
                <a:gd name="T25" fmla="*/ 5 h 53"/>
                <a:gd name="T26" fmla="*/ 0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7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356"/>
            <p:cNvSpPr>
              <a:spLocks/>
            </p:cNvSpPr>
            <p:nvPr/>
          </p:nvSpPr>
          <p:spPr bwMode="auto">
            <a:xfrm>
              <a:off x="2058988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5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8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6"/>
                    <a:pt x="25" y="26"/>
                    <a:pt x="20" y="35"/>
                  </a:cubicBezTo>
                  <a:cubicBezTo>
                    <a:pt x="17" y="39"/>
                    <a:pt x="15" y="43"/>
                    <a:pt x="12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50"/>
                    <a:pt x="18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357"/>
            <p:cNvSpPr>
              <a:spLocks/>
            </p:cNvSpPr>
            <p:nvPr/>
          </p:nvSpPr>
          <p:spPr bwMode="auto">
            <a:xfrm>
              <a:off x="2168526" y="19764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0 h 53"/>
                <a:gd name="T24" fmla="*/ 58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3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358"/>
            <p:cNvSpPr>
              <a:spLocks/>
            </p:cNvSpPr>
            <p:nvPr/>
          </p:nvSpPr>
          <p:spPr bwMode="auto">
            <a:xfrm>
              <a:off x="2314576" y="2828926"/>
              <a:ext cx="55563" cy="50800"/>
            </a:xfrm>
            <a:custGeom>
              <a:avLst/>
              <a:gdLst>
                <a:gd name="T0" fmla="*/ 0 w 59"/>
                <a:gd name="T1" fmla="*/ 0 h 53"/>
                <a:gd name="T2" fmla="*/ 0 w 59"/>
                <a:gd name="T3" fmla="*/ 0 h 53"/>
                <a:gd name="T4" fmla="*/ 0 w 59"/>
                <a:gd name="T5" fmla="*/ 4 h 53"/>
                <a:gd name="T6" fmla="*/ 19 w 59"/>
                <a:gd name="T7" fmla="*/ 11 h 53"/>
                <a:gd name="T8" fmla="*/ 36 w 59"/>
                <a:gd name="T9" fmla="*/ 37 h 53"/>
                <a:gd name="T10" fmla="*/ 45 w 59"/>
                <a:gd name="T11" fmla="*/ 48 h 53"/>
                <a:gd name="T12" fmla="*/ 58 w 59"/>
                <a:gd name="T13" fmla="*/ 53 h 53"/>
                <a:gd name="T14" fmla="*/ 59 w 59"/>
                <a:gd name="T15" fmla="*/ 53 h 53"/>
                <a:gd name="T16" fmla="*/ 59 w 59"/>
                <a:gd name="T17" fmla="*/ 49 h 53"/>
                <a:gd name="T18" fmla="*/ 44 w 59"/>
                <a:gd name="T19" fmla="*/ 42 h 53"/>
                <a:gd name="T20" fmla="*/ 29 w 59"/>
                <a:gd name="T21" fmla="*/ 16 h 53"/>
                <a:gd name="T22" fmla="*/ 18 w 59"/>
                <a:gd name="T23" fmla="*/ 5 h 53"/>
                <a:gd name="T24" fmla="*/ 0 w 59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8"/>
                    <a:pt x="30" y="28"/>
                    <a:pt x="36" y="37"/>
                  </a:cubicBezTo>
                  <a:cubicBezTo>
                    <a:pt x="38" y="41"/>
                    <a:pt x="41" y="45"/>
                    <a:pt x="45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9" y="53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9" y="36"/>
                    <a:pt x="35" y="25"/>
                    <a:pt x="29" y="16"/>
                  </a:cubicBezTo>
                  <a:cubicBezTo>
                    <a:pt x="26" y="12"/>
                    <a:pt x="22" y="8"/>
                    <a:pt x="18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359"/>
            <p:cNvSpPr>
              <a:spLocks/>
            </p:cNvSpPr>
            <p:nvPr/>
          </p:nvSpPr>
          <p:spPr bwMode="auto">
            <a:xfrm>
              <a:off x="2424113" y="2828926"/>
              <a:ext cx="53975" cy="50800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8 w 58"/>
                <a:gd name="T9" fmla="*/ 11 h 53"/>
                <a:gd name="T10" fmla="*/ 35 w 58"/>
                <a:gd name="T11" fmla="*/ 37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8" y="11"/>
                  </a:cubicBezTo>
                  <a:cubicBezTo>
                    <a:pt x="25" y="18"/>
                    <a:pt x="30" y="28"/>
                    <a:pt x="35" y="37"/>
                  </a:cubicBezTo>
                  <a:cubicBezTo>
                    <a:pt x="37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6"/>
                    <a:pt x="34" y="25"/>
                    <a:pt x="28" y="16"/>
                  </a:cubicBezTo>
                  <a:cubicBezTo>
                    <a:pt x="25" y="12"/>
                    <a:pt x="21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360"/>
            <p:cNvSpPr>
              <a:spLocks/>
            </p:cNvSpPr>
            <p:nvPr/>
          </p:nvSpPr>
          <p:spPr bwMode="auto">
            <a:xfrm>
              <a:off x="237013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8" y="0"/>
                    <a:pt x="41" y="3"/>
                    <a:pt x="36" y="8"/>
                  </a:cubicBezTo>
                  <a:cubicBezTo>
                    <a:pt x="28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4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1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361"/>
            <p:cNvSpPr>
              <a:spLocks/>
            </p:cNvSpPr>
            <p:nvPr/>
          </p:nvSpPr>
          <p:spPr bwMode="auto">
            <a:xfrm>
              <a:off x="2478088" y="2828926"/>
              <a:ext cx="53975" cy="50800"/>
            </a:xfrm>
            <a:custGeom>
              <a:avLst/>
              <a:gdLst>
                <a:gd name="T0" fmla="*/ 58 w 58"/>
                <a:gd name="T1" fmla="*/ 0 h 53"/>
                <a:gd name="T2" fmla="*/ 36 w 58"/>
                <a:gd name="T3" fmla="*/ 8 h 53"/>
                <a:gd name="T4" fmla="*/ 19 w 58"/>
                <a:gd name="T5" fmla="*/ 35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49 h 53"/>
                <a:gd name="T12" fmla="*/ 0 w 58"/>
                <a:gd name="T13" fmla="*/ 53 h 53"/>
                <a:gd name="T14" fmla="*/ 0 w 58"/>
                <a:gd name="T15" fmla="*/ 53 h 53"/>
                <a:gd name="T16" fmla="*/ 17 w 58"/>
                <a:gd name="T17" fmla="*/ 45 h 53"/>
                <a:gd name="T18" fmla="*/ 33 w 58"/>
                <a:gd name="T19" fmla="*/ 19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6" y="8"/>
                  </a:cubicBezTo>
                  <a:cubicBezTo>
                    <a:pt x="29" y="16"/>
                    <a:pt x="24" y="26"/>
                    <a:pt x="19" y="35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8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13" y="50"/>
                    <a:pt x="17" y="45"/>
                  </a:cubicBezTo>
                  <a:cubicBezTo>
                    <a:pt x="23" y="37"/>
                    <a:pt x="27" y="27"/>
                    <a:pt x="33" y="19"/>
                  </a:cubicBezTo>
                  <a:cubicBezTo>
                    <a:pt x="36" y="15"/>
                    <a:pt x="39" y="11"/>
                    <a:pt x="43" y="8"/>
                  </a:cubicBezTo>
                  <a:cubicBezTo>
                    <a:pt x="47" y="6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362"/>
            <p:cNvSpPr>
              <a:spLocks/>
            </p:cNvSpPr>
            <p:nvPr/>
          </p:nvSpPr>
          <p:spPr bwMode="auto">
            <a:xfrm>
              <a:off x="246380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363"/>
            <p:cNvSpPr>
              <a:spLocks/>
            </p:cNvSpPr>
            <p:nvPr/>
          </p:nvSpPr>
          <p:spPr bwMode="auto">
            <a:xfrm>
              <a:off x="2571751" y="1600201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53 h 53"/>
                <a:gd name="T20" fmla="*/ 58 w 58"/>
                <a:gd name="T21" fmla="*/ 49 h 53"/>
                <a:gd name="T22" fmla="*/ 58 w 58"/>
                <a:gd name="T23" fmla="*/ 49 h 53"/>
                <a:gd name="T24" fmla="*/ 44 w 58"/>
                <a:gd name="T25" fmla="*/ 42 h 53"/>
                <a:gd name="T26" fmla="*/ 28 w 58"/>
                <a:gd name="T27" fmla="*/ 16 h 53"/>
                <a:gd name="T28" fmla="*/ 17 w 58"/>
                <a:gd name="T29" fmla="*/ 5 h 53"/>
                <a:gd name="T30" fmla="*/ 0 w 58"/>
                <a:gd name="T3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9" y="4"/>
                    <a:pt x="14" y="7"/>
                    <a:pt x="19" y="11"/>
                  </a:cubicBezTo>
                  <a:cubicBezTo>
                    <a:pt x="26" y="17"/>
                    <a:pt x="30" y="28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6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364"/>
            <p:cNvSpPr>
              <a:spLocks/>
            </p:cNvSpPr>
            <p:nvPr/>
          </p:nvSpPr>
          <p:spPr bwMode="auto">
            <a:xfrm>
              <a:off x="2517776" y="1600201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5 h 53"/>
                <a:gd name="T16" fmla="*/ 33 w 58"/>
                <a:gd name="T17" fmla="*/ 19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5"/>
                  </a:cubicBezTo>
                  <a:cubicBezTo>
                    <a:pt x="24" y="37"/>
                    <a:pt x="28" y="27"/>
                    <a:pt x="33" y="19"/>
                  </a:cubicBezTo>
                  <a:cubicBezTo>
                    <a:pt x="36" y="14"/>
                    <a:pt x="39" y="11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2625726" y="1600201"/>
              <a:ext cx="55563" cy="49213"/>
            </a:xfrm>
            <a:custGeom>
              <a:avLst/>
              <a:gdLst>
                <a:gd name="T0" fmla="*/ 58 w 59"/>
                <a:gd name="T1" fmla="*/ 0 h 53"/>
                <a:gd name="T2" fmla="*/ 37 w 59"/>
                <a:gd name="T3" fmla="*/ 8 h 53"/>
                <a:gd name="T4" fmla="*/ 20 w 59"/>
                <a:gd name="T5" fmla="*/ 34 h 53"/>
                <a:gd name="T6" fmla="*/ 12 w 59"/>
                <a:gd name="T7" fmla="*/ 45 h 53"/>
                <a:gd name="T8" fmla="*/ 0 w 59"/>
                <a:gd name="T9" fmla="*/ 49 h 53"/>
                <a:gd name="T10" fmla="*/ 0 w 59"/>
                <a:gd name="T11" fmla="*/ 49 h 53"/>
                <a:gd name="T12" fmla="*/ 0 w 59"/>
                <a:gd name="T13" fmla="*/ 53 h 53"/>
                <a:gd name="T14" fmla="*/ 0 w 59"/>
                <a:gd name="T15" fmla="*/ 53 h 53"/>
                <a:gd name="T16" fmla="*/ 18 w 59"/>
                <a:gd name="T17" fmla="*/ 45 h 53"/>
                <a:gd name="T18" fmla="*/ 34 w 59"/>
                <a:gd name="T19" fmla="*/ 19 h 53"/>
                <a:gd name="T20" fmla="*/ 44 w 59"/>
                <a:gd name="T21" fmla="*/ 8 h 53"/>
                <a:gd name="T22" fmla="*/ 59 w 59"/>
                <a:gd name="T23" fmla="*/ 4 h 53"/>
                <a:gd name="T24" fmla="*/ 59 w 59"/>
                <a:gd name="T25" fmla="*/ 0 h 53"/>
                <a:gd name="T26" fmla="*/ 58 w 59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9"/>
                    <a:pt x="15" y="42"/>
                    <a:pt x="12" y="45"/>
                  </a:cubicBezTo>
                  <a:cubicBezTo>
                    <a:pt x="9" y="47"/>
                    <a:pt x="5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5"/>
                  </a:cubicBezTo>
                  <a:cubicBezTo>
                    <a:pt x="24" y="37"/>
                    <a:pt x="28" y="27"/>
                    <a:pt x="34" y="19"/>
                  </a:cubicBezTo>
                  <a:cubicBezTo>
                    <a:pt x="36" y="14"/>
                    <a:pt x="40" y="11"/>
                    <a:pt x="44" y="8"/>
                  </a:cubicBezTo>
                  <a:cubicBezTo>
                    <a:pt x="47" y="5"/>
                    <a:pt x="52" y="4"/>
                    <a:pt x="59" y="4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95091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19 w 58"/>
                <a:gd name="T7" fmla="*/ 11 h 53"/>
                <a:gd name="T8" fmla="*/ 35 w 58"/>
                <a:gd name="T9" fmla="*/ 36 h 53"/>
                <a:gd name="T10" fmla="*/ 44 w 58"/>
                <a:gd name="T11" fmla="*/ 48 h 53"/>
                <a:gd name="T12" fmla="*/ 58 w 58"/>
                <a:gd name="T13" fmla="*/ 53 h 53"/>
                <a:gd name="T14" fmla="*/ 58 w 58"/>
                <a:gd name="T15" fmla="*/ 53 h 53"/>
                <a:gd name="T16" fmla="*/ 58 w 58"/>
                <a:gd name="T17" fmla="*/ 49 h 53"/>
                <a:gd name="T18" fmla="*/ 44 w 58"/>
                <a:gd name="T19" fmla="*/ 42 h 53"/>
                <a:gd name="T20" fmla="*/ 28 w 58"/>
                <a:gd name="T21" fmla="*/ 16 h 53"/>
                <a:gd name="T22" fmla="*/ 17 w 58"/>
                <a:gd name="T23" fmla="*/ 5 h 53"/>
                <a:gd name="T24" fmla="*/ 0 w 58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0" y="45"/>
                    <a:pt x="44" y="48"/>
                  </a:cubicBezTo>
                  <a:cubicBezTo>
                    <a:pt x="48" y="51"/>
                    <a:pt x="52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7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2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1058863" y="1544639"/>
              <a:ext cx="53975" cy="49213"/>
            </a:xfrm>
            <a:custGeom>
              <a:avLst/>
              <a:gdLst>
                <a:gd name="T0" fmla="*/ 0 w 58"/>
                <a:gd name="T1" fmla="*/ 0 h 53"/>
                <a:gd name="T2" fmla="*/ 0 w 58"/>
                <a:gd name="T3" fmla="*/ 0 h 53"/>
                <a:gd name="T4" fmla="*/ 0 w 58"/>
                <a:gd name="T5" fmla="*/ 4 h 53"/>
                <a:gd name="T6" fmla="*/ 0 w 58"/>
                <a:gd name="T7" fmla="*/ 4 h 53"/>
                <a:gd name="T8" fmla="*/ 19 w 58"/>
                <a:gd name="T9" fmla="*/ 11 h 53"/>
                <a:gd name="T10" fmla="*/ 35 w 58"/>
                <a:gd name="T11" fmla="*/ 36 h 53"/>
                <a:gd name="T12" fmla="*/ 44 w 58"/>
                <a:gd name="T13" fmla="*/ 48 h 53"/>
                <a:gd name="T14" fmla="*/ 58 w 58"/>
                <a:gd name="T15" fmla="*/ 53 h 53"/>
                <a:gd name="T16" fmla="*/ 58 w 58"/>
                <a:gd name="T17" fmla="*/ 53 h 53"/>
                <a:gd name="T18" fmla="*/ 58 w 58"/>
                <a:gd name="T19" fmla="*/ 49 h 53"/>
                <a:gd name="T20" fmla="*/ 44 w 58"/>
                <a:gd name="T21" fmla="*/ 42 h 53"/>
                <a:gd name="T22" fmla="*/ 28 w 58"/>
                <a:gd name="T23" fmla="*/ 16 h 53"/>
                <a:gd name="T24" fmla="*/ 17 w 58"/>
                <a:gd name="T25" fmla="*/ 5 h 53"/>
                <a:gd name="T26" fmla="*/ 0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4" y="6"/>
                    <a:pt x="19" y="11"/>
                  </a:cubicBezTo>
                  <a:cubicBezTo>
                    <a:pt x="26" y="17"/>
                    <a:pt x="30" y="27"/>
                    <a:pt x="35" y="36"/>
                  </a:cubicBezTo>
                  <a:cubicBezTo>
                    <a:pt x="38" y="41"/>
                    <a:pt x="41" y="45"/>
                    <a:pt x="44" y="48"/>
                  </a:cubicBezTo>
                  <a:cubicBezTo>
                    <a:pt x="48" y="51"/>
                    <a:pt x="53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2" y="49"/>
                    <a:pt x="48" y="46"/>
                    <a:pt x="44" y="42"/>
                  </a:cubicBezTo>
                  <a:cubicBezTo>
                    <a:pt x="38" y="35"/>
                    <a:pt x="34" y="25"/>
                    <a:pt x="28" y="16"/>
                  </a:cubicBezTo>
                  <a:cubicBezTo>
                    <a:pt x="25" y="12"/>
                    <a:pt x="22" y="8"/>
                    <a:pt x="17" y="5"/>
                  </a:cubicBezTo>
                  <a:cubicBezTo>
                    <a:pt x="13" y="2"/>
                    <a:pt x="7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100488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19 w 58"/>
                <a:gd name="T5" fmla="*/ 34 h 53"/>
                <a:gd name="T6" fmla="*/ 11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17 w 58"/>
                <a:gd name="T15" fmla="*/ 44 h 53"/>
                <a:gd name="T16" fmla="*/ 33 w 58"/>
                <a:gd name="T17" fmla="*/ 18 h 53"/>
                <a:gd name="T18" fmla="*/ 43 w 58"/>
                <a:gd name="T19" fmla="*/ 8 h 53"/>
                <a:gd name="T20" fmla="*/ 58 w 58"/>
                <a:gd name="T21" fmla="*/ 4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4" y="26"/>
                    <a:pt x="19" y="34"/>
                  </a:cubicBezTo>
                  <a:cubicBezTo>
                    <a:pt x="17" y="38"/>
                    <a:pt x="14" y="42"/>
                    <a:pt x="11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7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1112838" y="1544639"/>
              <a:ext cx="53975" cy="49213"/>
            </a:xfrm>
            <a:custGeom>
              <a:avLst/>
              <a:gdLst>
                <a:gd name="T0" fmla="*/ 58 w 58"/>
                <a:gd name="T1" fmla="*/ 0 h 53"/>
                <a:gd name="T2" fmla="*/ 37 w 58"/>
                <a:gd name="T3" fmla="*/ 8 h 53"/>
                <a:gd name="T4" fmla="*/ 20 w 58"/>
                <a:gd name="T5" fmla="*/ 34 h 53"/>
                <a:gd name="T6" fmla="*/ 12 w 58"/>
                <a:gd name="T7" fmla="*/ 45 h 53"/>
                <a:gd name="T8" fmla="*/ 0 w 58"/>
                <a:gd name="T9" fmla="*/ 49 h 53"/>
                <a:gd name="T10" fmla="*/ 0 w 58"/>
                <a:gd name="T11" fmla="*/ 53 h 53"/>
                <a:gd name="T12" fmla="*/ 0 w 58"/>
                <a:gd name="T13" fmla="*/ 53 h 53"/>
                <a:gd name="T14" fmla="*/ 0 w 58"/>
                <a:gd name="T15" fmla="*/ 53 h 53"/>
                <a:gd name="T16" fmla="*/ 18 w 58"/>
                <a:gd name="T17" fmla="*/ 44 h 53"/>
                <a:gd name="T18" fmla="*/ 33 w 58"/>
                <a:gd name="T19" fmla="*/ 18 h 53"/>
                <a:gd name="T20" fmla="*/ 43 w 58"/>
                <a:gd name="T21" fmla="*/ 8 h 53"/>
                <a:gd name="T22" fmla="*/ 58 w 58"/>
                <a:gd name="T23" fmla="*/ 4 h 53"/>
                <a:gd name="T24" fmla="*/ 58 w 58"/>
                <a:gd name="T25" fmla="*/ 0 h 53"/>
                <a:gd name="T26" fmla="*/ 58 w 58"/>
                <a:gd name="T2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3">
                  <a:moveTo>
                    <a:pt x="58" y="0"/>
                  </a:moveTo>
                  <a:cubicBezTo>
                    <a:pt x="49" y="0"/>
                    <a:pt x="42" y="3"/>
                    <a:pt x="37" y="8"/>
                  </a:cubicBezTo>
                  <a:cubicBezTo>
                    <a:pt x="29" y="15"/>
                    <a:pt x="25" y="26"/>
                    <a:pt x="20" y="34"/>
                  </a:cubicBezTo>
                  <a:cubicBezTo>
                    <a:pt x="17" y="38"/>
                    <a:pt x="15" y="42"/>
                    <a:pt x="12" y="45"/>
                  </a:cubicBezTo>
                  <a:cubicBezTo>
                    <a:pt x="8" y="47"/>
                    <a:pt x="5" y="49"/>
                    <a:pt x="0" y="4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8" y="53"/>
                    <a:pt x="13" y="49"/>
                    <a:pt x="18" y="44"/>
                  </a:cubicBezTo>
                  <a:cubicBezTo>
                    <a:pt x="24" y="37"/>
                    <a:pt x="28" y="27"/>
                    <a:pt x="33" y="18"/>
                  </a:cubicBezTo>
                  <a:cubicBezTo>
                    <a:pt x="36" y="14"/>
                    <a:pt x="39" y="10"/>
                    <a:pt x="43" y="8"/>
                  </a:cubicBezTo>
                  <a:cubicBezTo>
                    <a:pt x="47" y="5"/>
                    <a:pt x="52" y="4"/>
                    <a:pt x="58" y="4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2020888" y="977901"/>
              <a:ext cx="49213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2020888" y="8699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372"/>
            <p:cNvSpPr>
              <a:spLocks noEditPoints="1"/>
            </p:cNvSpPr>
            <p:nvPr/>
          </p:nvSpPr>
          <p:spPr bwMode="auto">
            <a:xfrm>
              <a:off x="2020888" y="9239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5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373"/>
            <p:cNvSpPr>
              <a:spLocks noEditPoints="1"/>
            </p:cNvSpPr>
            <p:nvPr/>
          </p:nvSpPr>
          <p:spPr bwMode="auto">
            <a:xfrm>
              <a:off x="2020888" y="8159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5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374"/>
            <p:cNvSpPr>
              <a:spLocks/>
            </p:cNvSpPr>
            <p:nvPr/>
          </p:nvSpPr>
          <p:spPr bwMode="auto">
            <a:xfrm>
              <a:off x="1687513" y="1547814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7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39 h 58"/>
                <a:gd name="T16" fmla="*/ 37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7" y="10"/>
                    <a:pt x="42" y="14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6"/>
                    <a:pt x="5" y="41"/>
                  </a:cubicBezTo>
                  <a:cubicBezTo>
                    <a:pt x="2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39"/>
                  </a:cubicBezTo>
                  <a:cubicBezTo>
                    <a:pt x="18" y="32"/>
                    <a:pt x="28" y="28"/>
                    <a:pt x="37" y="23"/>
                  </a:cubicBezTo>
                  <a:cubicBezTo>
                    <a:pt x="41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375"/>
            <p:cNvSpPr>
              <a:spLocks/>
            </p:cNvSpPr>
            <p:nvPr/>
          </p:nvSpPr>
          <p:spPr bwMode="auto">
            <a:xfrm>
              <a:off x="1687513" y="1438276"/>
              <a:ext cx="49213" cy="53975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7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4 w 53"/>
                <a:gd name="T15" fmla="*/ 59 h 59"/>
                <a:gd name="T16" fmla="*/ 11 w 53"/>
                <a:gd name="T17" fmla="*/ 40 h 59"/>
                <a:gd name="T18" fmla="*/ 37 w 53"/>
                <a:gd name="T19" fmla="*/ 23 h 59"/>
                <a:gd name="T20" fmla="*/ 48 w 53"/>
                <a:gd name="T21" fmla="*/ 14 h 59"/>
                <a:gd name="T22" fmla="*/ 53 w 53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7" y="11"/>
                    <a:pt x="42" y="15"/>
                  </a:cubicBezTo>
                  <a:cubicBezTo>
                    <a:pt x="36" y="20"/>
                    <a:pt x="26" y="24"/>
                    <a:pt x="17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8" y="33"/>
                    <a:pt x="28" y="29"/>
                    <a:pt x="37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376"/>
            <p:cNvSpPr>
              <a:spLocks noEditPoints="1"/>
            </p:cNvSpPr>
            <p:nvPr/>
          </p:nvSpPr>
          <p:spPr bwMode="auto">
            <a:xfrm>
              <a:off x="1687513" y="1492251"/>
              <a:ext cx="49213" cy="55563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5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0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4" y="16"/>
                    <a:pt x="8" y="21"/>
                  </a:cubicBezTo>
                  <a:cubicBezTo>
                    <a:pt x="16" y="29"/>
                    <a:pt x="26" y="33"/>
                    <a:pt x="35" y="38"/>
                  </a:cubicBezTo>
                  <a:cubicBezTo>
                    <a:pt x="39" y="41"/>
                    <a:pt x="43" y="43"/>
                    <a:pt x="45" y="46"/>
                  </a:cubicBezTo>
                  <a:cubicBezTo>
                    <a:pt x="48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50" y="45"/>
                    <a:pt x="45" y="40"/>
                  </a:cubicBezTo>
                  <a:cubicBezTo>
                    <a:pt x="38" y="34"/>
                    <a:pt x="27" y="30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377"/>
            <p:cNvSpPr>
              <a:spLocks noEditPoints="1"/>
            </p:cNvSpPr>
            <p:nvPr/>
          </p:nvSpPr>
          <p:spPr bwMode="auto">
            <a:xfrm>
              <a:off x="1687513" y="1384301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2 h 58"/>
                <a:gd name="T14" fmla="*/ 35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5 w 53"/>
                <a:gd name="T23" fmla="*/ 41 h 58"/>
                <a:gd name="T24" fmla="*/ 19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4" y="17"/>
                    <a:pt x="8" y="22"/>
                  </a:cubicBezTo>
                  <a:cubicBezTo>
                    <a:pt x="16" y="30"/>
                    <a:pt x="26" y="34"/>
                    <a:pt x="35" y="39"/>
                  </a:cubicBezTo>
                  <a:cubicBezTo>
                    <a:pt x="39" y="41"/>
                    <a:pt x="43" y="44"/>
                    <a:pt x="45" y="47"/>
                  </a:cubicBezTo>
                  <a:cubicBezTo>
                    <a:pt x="48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50" y="45"/>
                    <a:pt x="45" y="41"/>
                  </a:cubicBezTo>
                  <a:cubicBezTo>
                    <a:pt x="38" y="35"/>
                    <a:pt x="27" y="31"/>
                    <a:pt x="19" y="25"/>
                  </a:cubicBezTo>
                  <a:cubicBezTo>
                    <a:pt x="15" y="22"/>
                    <a:pt x="11" y="19"/>
                    <a:pt x="8" y="15"/>
                  </a:cubicBezTo>
                  <a:cubicBezTo>
                    <a:pt x="6" y="11"/>
                    <a:pt x="4" y="7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378"/>
            <p:cNvSpPr>
              <a:spLocks/>
            </p:cNvSpPr>
            <p:nvPr/>
          </p:nvSpPr>
          <p:spPr bwMode="auto">
            <a:xfrm>
              <a:off x="2590801" y="2454276"/>
              <a:ext cx="50800" cy="55563"/>
            </a:xfrm>
            <a:custGeom>
              <a:avLst/>
              <a:gdLst>
                <a:gd name="T0" fmla="*/ 53 w 53"/>
                <a:gd name="T1" fmla="*/ 0 h 59"/>
                <a:gd name="T2" fmla="*/ 49 w 53"/>
                <a:gd name="T3" fmla="*/ 0 h 59"/>
                <a:gd name="T4" fmla="*/ 42 w 53"/>
                <a:gd name="T5" fmla="*/ 15 h 59"/>
                <a:gd name="T6" fmla="*/ 16 w 53"/>
                <a:gd name="T7" fmla="*/ 30 h 59"/>
                <a:gd name="T8" fmla="*/ 5 w 53"/>
                <a:gd name="T9" fmla="*/ 41 h 59"/>
                <a:gd name="T10" fmla="*/ 0 w 53"/>
                <a:gd name="T11" fmla="*/ 59 h 59"/>
                <a:gd name="T12" fmla="*/ 4 w 53"/>
                <a:gd name="T13" fmla="*/ 59 h 59"/>
                <a:gd name="T14" fmla="*/ 11 w 53"/>
                <a:gd name="T15" fmla="*/ 40 h 59"/>
                <a:gd name="T16" fmla="*/ 36 w 53"/>
                <a:gd name="T17" fmla="*/ 23 h 59"/>
                <a:gd name="T18" fmla="*/ 48 w 53"/>
                <a:gd name="T19" fmla="*/ 14 h 59"/>
                <a:gd name="T20" fmla="*/ 53 w 53"/>
                <a:gd name="T2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9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7"/>
                    <a:pt x="46" y="11"/>
                    <a:pt x="42" y="15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2"/>
                    <a:pt x="0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0"/>
                    <a:pt x="7" y="45"/>
                    <a:pt x="11" y="40"/>
                  </a:cubicBezTo>
                  <a:cubicBezTo>
                    <a:pt x="17" y="33"/>
                    <a:pt x="28" y="29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1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379"/>
            <p:cNvSpPr>
              <a:spLocks/>
            </p:cNvSpPr>
            <p:nvPr/>
          </p:nvSpPr>
          <p:spPr bwMode="auto">
            <a:xfrm>
              <a:off x="2590801" y="2346326"/>
              <a:ext cx="50800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5 w 53"/>
                <a:gd name="T9" fmla="*/ 41 h 58"/>
                <a:gd name="T10" fmla="*/ 0 w 53"/>
                <a:gd name="T11" fmla="*/ 58 h 58"/>
                <a:gd name="T12" fmla="*/ 0 w 53"/>
                <a:gd name="T13" fmla="*/ 58 h 58"/>
                <a:gd name="T14" fmla="*/ 0 w 53"/>
                <a:gd name="T15" fmla="*/ 58 h 58"/>
                <a:gd name="T16" fmla="*/ 4 w 53"/>
                <a:gd name="T17" fmla="*/ 58 h 58"/>
                <a:gd name="T18" fmla="*/ 4 w 53"/>
                <a:gd name="T19" fmla="*/ 58 h 58"/>
                <a:gd name="T20" fmla="*/ 11 w 53"/>
                <a:gd name="T21" fmla="*/ 40 h 58"/>
                <a:gd name="T22" fmla="*/ 36 w 53"/>
                <a:gd name="T23" fmla="*/ 23 h 58"/>
                <a:gd name="T24" fmla="*/ 48 w 53"/>
                <a:gd name="T25" fmla="*/ 14 h 58"/>
                <a:gd name="T26" fmla="*/ 53 w 53"/>
                <a:gd name="T2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8" y="37"/>
                    <a:pt x="5" y="41"/>
                  </a:cubicBezTo>
                  <a:cubicBezTo>
                    <a:pt x="2" y="46"/>
                    <a:pt x="0" y="51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7" y="44"/>
                    <a:pt x="11" y="40"/>
                  </a:cubicBezTo>
                  <a:cubicBezTo>
                    <a:pt x="17" y="33"/>
                    <a:pt x="28" y="28"/>
                    <a:pt x="36" y="23"/>
                  </a:cubicBezTo>
                  <a:cubicBezTo>
                    <a:pt x="41" y="21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380"/>
            <p:cNvSpPr>
              <a:spLocks noEditPoints="1"/>
            </p:cNvSpPr>
            <p:nvPr/>
          </p:nvSpPr>
          <p:spPr bwMode="auto">
            <a:xfrm>
              <a:off x="2590801" y="240030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0 w 53"/>
                <a:gd name="T13" fmla="*/ 0 h 58"/>
                <a:gd name="T14" fmla="*/ 8 w 53"/>
                <a:gd name="T15" fmla="*/ 22 h 58"/>
                <a:gd name="T16" fmla="*/ 34 w 53"/>
                <a:gd name="T17" fmla="*/ 39 h 58"/>
                <a:gd name="T18" fmla="*/ 45 w 53"/>
                <a:gd name="T19" fmla="*/ 47 h 58"/>
                <a:gd name="T20" fmla="*/ 49 w 53"/>
                <a:gd name="T21" fmla="*/ 58 h 58"/>
                <a:gd name="T22" fmla="*/ 53 w 53"/>
                <a:gd name="T23" fmla="*/ 58 h 58"/>
                <a:gd name="T24" fmla="*/ 44 w 53"/>
                <a:gd name="T25" fmla="*/ 41 h 58"/>
                <a:gd name="T26" fmla="*/ 18 w 53"/>
                <a:gd name="T27" fmla="*/ 25 h 58"/>
                <a:gd name="T28" fmla="*/ 8 w 53"/>
                <a:gd name="T29" fmla="*/ 15 h 58"/>
                <a:gd name="T30" fmla="*/ 4 w 53"/>
                <a:gd name="T31" fmla="*/ 0 h 58"/>
                <a:gd name="T32" fmla="*/ 4 w 53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3" y="17"/>
                    <a:pt x="8" y="22"/>
                  </a:cubicBezTo>
                  <a:cubicBezTo>
                    <a:pt x="15" y="30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4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7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381"/>
            <p:cNvSpPr>
              <a:spLocks noEditPoints="1"/>
            </p:cNvSpPr>
            <p:nvPr/>
          </p:nvSpPr>
          <p:spPr bwMode="auto">
            <a:xfrm>
              <a:off x="2590801" y="2292351"/>
              <a:ext cx="50800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9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5"/>
                    <a:pt x="27" y="31"/>
                    <a:pt x="18" y="25"/>
                  </a:cubicBezTo>
                  <a:cubicBezTo>
                    <a:pt x="14" y="22"/>
                    <a:pt x="11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382"/>
            <p:cNvSpPr>
              <a:spLocks/>
            </p:cNvSpPr>
            <p:nvPr/>
          </p:nvSpPr>
          <p:spPr bwMode="auto">
            <a:xfrm>
              <a:off x="1470026" y="2540001"/>
              <a:ext cx="49213" cy="55563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11 w 53"/>
                <a:gd name="T15" fmla="*/ 40 h 58"/>
                <a:gd name="T16" fmla="*/ 36 w 53"/>
                <a:gd name="T17" fmla="*/ 23 h 58"/>
                <a:gd name="T18" fmla="*/ 48 w 53"/>
                <a:gd name="T19" fmla="*/ 14 h 58"/>
                <a:gd name="T20" fmla="*/ 53 w 53"/>
                <a:gd name="T2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1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6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40"/>
                  </a:cubicBezTo>
                  <a:cubicBezTo>
                    <a:pt x="17" y="33"/>
                    <a:pt x="27" y="28"/>
                    <a:pt x="36" y="23"/>
                  </a:cubicBezTo>
                  <a:cubicBezTo>
                    <a:pt x="41" y="20"/>
                    <a:pt x="45" y="18"/>
                    <a:pt x="48" y="14"/>
                  </a:cubicBezTo>
                  <a:cubicBezTo>
                    <a:pt x="51" y="10"/>
                    <a:pt x="53" y="6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383"/>
            <p:cNvSpPr>
              <a:spLocks/>
            </p:cNvSpPr>
            <p:nvPr/>
          </p:nvSpPr>
          <p:spPr bwMode="auto">
            <a:xfrm>
              <a:off x="1470026" y="2432051"/>
              <a:ext cx="49213" cy="53975"/>
            </a:xfrm>
            <a:custGeom>
              <a:avLst/>
              <a:gdLst>
                <a:gd name="T0" fmla="*/ 53 w 53"/>
                <a:gd name="T1" fmla="*/ 0 h 58"/>
                <a:gd name="T2" fmla="*/ 49 w 53"/>
                <a:gd name="T3" fmla="*/ 0 h 58"/>
                <a:gd name="T4" fmla="*/ 42 w 53"/>
                <a:gd name="T5" fmla="*/ 14 h 58"/>
                <a:gd name="T6" fmla="*/ 16 w 53"/>
                <a:gd name="T7" fmla="*/ 30 h 58"/>
                <a:gd name="T8" fmla="*/ 4 w 53"/>
                <a:gd name="T9" fmla="*/ 41 h 58"/>
                <a:gd name="T10" fmla="*/ 0 w 53"/>
                <a:gd name="T11" fmla="*/ 58 h 58"/>
                <a:gd name="T12" fmla="*/ 4 w 53"/>
                <a:gd name="T13" fmla="*/ 58 h 58"/>
                <a:gd name="T14" fmla="*/ 4 w 53"/>
                <a:gd name="T15" fmla="*/ 58 h 58"/>
                <a:gd name="T16" fmla="*/ 11 w 53"/>
                <a:gd name="T17" fmla="*/ 39 h 58"/>
                <a:gd name="T18" fmla="*/ 36 w 53"/>
                <a:gd name="T19" fmla="*/ 23 h 58"/>
                <a:gd name="T20" fmla="*/ 48 w 53"/>
                <a:gd name="T21" fmla="*/ 14 h 58"/>
                <a:gd name="T22" fmla="*/ 53 w 53"/>
                <a:gd name="T2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" h="58">
                  <a:moveTo>
                    <a:pt x="53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6"/>
                    <a:pt x="46" y="10"/>
                    <a:pt x="42" y="14"/>
                  </a:cubicBezTo>
                  <a:cubicBezTo>
                    <a:pt x="35" y="20"/>
                    <a:pt x="25" y="24"/>
                    <a:pt x="16" y="30"/>
                  </a:cubicBezTo>
                  <a:cubicBezTo>
                    <a:pt x="12" y="33"/>
                    <a:pt x="7" y="36"/>
                    <a:pt x="4" y="41"/>
                  </a:cubicBezTo>
                  <a:cubicBezTo>
                    <a:pt x="1" y="45"/>
                    <a:pt x="0" y="51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0"/>
                    <a:pt x="6" y="44"/>
                    <a:pt x="11" y="39"/>
                  </a:cubicBezTo>
                  <a:cubicBezTo>
                    <a:pt x="17" y="32"/>
                    <a:pt x="27" y="28"/>
                    <a:pt x="36" y="23"/>
                  </a:cubicBezTo>
                  <a:cubicBezTo>
                    <a:pt x="40" y="20"/>
                    <a:pt x="45" y="17"/>
                    <a:pt x="48" y="14"/>
                  </a:cubicBezTo>
                  <a:cubicBezTo>
                    <a:pt x="51" y="10"/>
                    <a:pt x="53" y="5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Freeform 384"/>
            <p:cNvSpPr>
              <a:spLocks noEditPoints="1"/>
            </p:cNvSpPr>
            <p:nvPr/>
          </p:nvSpPr>
          <p:spPr bwMode="auto">
            <a:xfrm>
              <a:off x="1470026" y="248602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9 h 58"/>
                <a:gd name="T16" fmla="*/ 45 w 53"/>
                <a:gd name="T17" fmla="*/ 47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  <a:gd name="T30" fmla="*/ 4 w 53"/>
                <a:gd name="T3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4"/>
                    <a:pt x="34" y="39"/>
                  </a:cubicBezTo>
                  <a:cubicBezTo>
                    <a:pt x="38" y="41"/>
                    <a:pt x="42" y="44"/>
                    <a:pt x="45" y="47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1"/>
                    <a:pt x="49" y="45"/>
                    <a:pt x="44" y="41"/>
                  </a:cubicBezTo>
                  <a:cubicBezTo>
                    <a:pt x="37" y="34"/>
                    <a:pt x="27" y="31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Freeform 385"/>
            <p:cNvSpPr>
              <a:spLocks noEditPoints="1"/>
            </p:cNvSpPr>
            <p:nvPr/>
          </p:nvSpPr>
          <p:spPr bwMode="auto">
            <a:xfrm>
              <a:off x="1470026" y="2378076"/>
              <a:ext cx="49213" cy="53975"/>
            </a:xfrm>
            <a:custGeom>
              <a:avLst/>
              <a:gdLst>
                <a:gd name="T0" fmla="*/ 53 w 53"/>
                <a:gd name="T1" fmla="*/ 58 h 58"/>
                <a:gd name="T2" fmla="*/ 53 w 53"/>
                <a:gd name="T3" fmla="*/ 58 h 58"/>
                <a:gd name="T4" fmla="*/ 53 w 53"/>
                <a:gd name="T5" fmla="*/ 58 h 58"/>
                <a:gd name="T6" fmla="*/ 53 w 53"/>
                <a:gd name="T7" fmla="*/ 58 h 58"/>
                <a:gd name="T8" fmla="*/ 4 w 53"/>
                <a:gd name="T9" fmla="*/ 0 h 58"/>
                <a:gd name="T10" fmla="*/ 0 w 53"/>
                <a:gd name="T11" fmla="*/ 0 h 58"/>
                <a:gd name="T12" fmla="*/ 8 w 53"/>
                <a:gd name="T13" fmla="*/ 21 h 58"/>
                <a:gd name="T14" fmla="*/ 34 w 53"/>
                <a:gd name="T15" fmla="*/ 38 h 58"/>
                <a:gd name="T16" fmla="*/ 45 w 53"/>
                <a:gd name="T17" fmla="*/ 46 h 58"/>
                <a:gd name="T18" fmla="*/ 49 w 53"/>
                <a:gd name="T19" fmla="*/ 58 h 58"/>
                <a:gd name="T20" fmla="*/ 53 w 53"/>
                <a:gd name="T21" fmla="*/ 58 h 58"/>
                <a:gd name="T22" fmla="*/ 44 w 53"/>
                <a:gd name="T23" fmla="*/ 41 h 58"/>
                <a:gd name="T24" fmla="*/ 18 w 53"/>
                <a:gd name="T25" fmla="*/ 25 h 58"/>
                <a:gd name="T26" fmla="*/ 8 w 53"/>
                <a:gd name="T27" fmla="*/ 15 h 58"/>
                <a:gd name="T28" fmla="*/ 4 w 53"/>
                <a:gd name="T2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58"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8"/>
                    <a:pt x="53" y="58"/>
                    <a:pt x="53" y="58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3" y="16"/>
                    <a:pt x="8" y="21"/>
                  </a:cubicBezTo>
                  <a:cubicBezTo>
                    <a:pt x="15" y="29"/>
                    <a:pt x="26" y="33"/>
                    <a:pt x="34" y="38"/>
                  </a:cubicBezTo>
                  <a:cubicBezTo>
                    <a:pt x="38" y="41"/>
                    <a:pt x="42" y="43"/>
                    <a:pt x="45" y="46"/>
                  </a:cubicBezTo>
                  <a:cubicBezTo>
                    <a:pt x="47" y="50"/>
                    <a:pt x="49" y="53"/>
                    <a:pt x="49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3" y="50"/>
                    <a:pt x="49" y="45"/>
                    <a:pt x="44" y="41"/>
                  </a:cubicBezTo>
                  <a:cubicBezTo>
                    <a:pt x="37" y="34"/>
                    <a:pt x="27" y="30"/>
                    <a:pt x="18" y="25"/>
                  </a:cubicBezTo>
                  <a:cubicBezTo>
                    <a:pt x="14" y="22"/>
                    <a:pt x="10" y="19"/>
                    <a:pt x="8" y="15"/>
                  </a:cubicBezTo>
                  <a:cubicBezTo>
                    <a:pt x="5" y="11"/>
                    <a:pt x="4" y="6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Rectangle 386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Rectangle 387"/>
            <p:cNvSpPr>
              <a:spLocks noChangeArrowheads="1"/>
            </p:cNvSpPr>
            <p:nvPr/>
          </p:nvSpPr>
          <p:spPr bwMode="auto">
            <a:xfrm>
              <a:off x="2190751" y="214471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Rectangle 388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Rectangle 389"/>
            <p:cNvSpPr>
              <a:spLocks noChangeArrowheads="1"/>
            </p:cNvSpPr>
            <p:nvPr/>
          </p:nvSpPr>
          <p:spPr bwMode="auto">
            <a:xfrm>
              <a:off x="869951" y="175577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Rectangle 390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Rectangle 391"/>
            <p:cNvSpPr>
              <a:spLocks noChangeArrowheads="1"/>
            </p:cNvSpPr>
            <p:nvPr/>
          </p:nvSpPr>
          <p:spPr bwMode="auto">
            <a:xfrm>
              <a:off x="2198688" y="1133476"/>
              <a:ext cx="134938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Rectangle 392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Rectangle 393"/>
            <p:cNvSpPr>
              <a:spLocks noChangeArrowheads="1"/>
            </p:cNvSpPr>
            <p:nvPr/>
          </p:nvSpPr>
          <p:spPr bwMode="auto">
            <a:xfrm>
              <a:off x="2728913" y="830264"/>
              <a:ext cx="133350" cy="3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Rectangle 394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Rectangle 395"/>
            <p:cNvSpPr>
              <a:spLocks noChangeArrowheads="1"/>
            </p:cNvSpPr>
            <p:nvPr/>
          </p:nvSpPr>
          <p:spPr bwMode="auto">
            <a:xfrm>
              <a:off x="1404938" y="2828926"/>
              <a:ext cx="134938" cy="47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Freeform 396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Freeform 397"/>
            <p:cNvSpPr>
              <a:spLocks/>
            </p:cNvSpPr>
            <p:nvPr/>
          </p:nvSpPr>
          <p:spPr bwMode="auto">
            <a:xfrm>
              <a:off x="1747838" y="247650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2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2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Freeform 398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Freeform 399"/>
            <p:cNvSpPr>
              <a:spLocks/>
            </p:cNvSpPr>
            <p:nvPr/>
          </p:nvSpPr>
          <p:spPr bwMode="auto">
            <a:xfrm>
              <a:off x="962026" y="831851"/>
              <a:ext cx="98425" cy="96838"/>
            </a:xfrm>
            <a:custGeom>
              <a:avLst/>
              <a:gdLst>
                <a:gd name="T0" fmla="*/ 61 w 62"/>
                <a:gd name="T1" fmla="*/ 0 h 61"/>
                <a:gd name="T2" fmla="*/ 0 w 62"/>
                <a:gd name="T3" fmla="*/ 59 h 61"/>
                <a:gd name="T4" fmla="*/ 2 w 62"/>
                <a:gd name="T5" fmla="*/ 61 h 61"/>
                <a:gd name="T6" fmla="*/ 62 w 62"/>
                <a:gd name="T7" fmla="*/ 1 h 61"/>
                <a:gd name="T8" fmla="*/ 61 w 62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61">
                  <a:moveTo>
                    <a:pt x="61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2" y="1"/>
                  </a:lnTo>
                  <a:lnTo>
                    <a:pt x="61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Freeform 400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Freeform 401"/>
            <p:cNvSpPr>
              <a:spLocks/>
            </p:cNvSpPr>
            <p:nvPr/>
          </p:nvSpPr>
          <p:spPr bwMode="auto">
            <a:xfrm>
              <a:off x="2794001" y="1803401"/>
              <a:ext cx="96838" cy="96838"/>
            </a:xfrm>
            <a:custGeom>
              <a:avLst/>
              <a:gdLst>
                <a:gd name="T0" fmla="*/ 60 w 61"/>
                <a:gd name="T1" fmla="*/ 0 h 61"/>
                <a:gd name="T2" fmla="*/ 0 w 61"/>
                <a:gd name="T3" fmla="*/ 59 h 61"/>
                <a:gd name="T4" fmla="*/ 2 w 61"/>
                <a:gd name="T5" fmla="*/ 61 h 61"/>
                <a:gd name="T6" fmla="*/ 61 w 61"/>
                <a:gd name="T7" fmla="*/ 2 h 61"/>
                <a:gd name="T8" fmla="*/ 60 w 61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1">
                  <a:moveTo>
                    <a:pt x="60" y="0"/>
                  </a:moveTo>
                  <a:lnTo>
                    <a:pt x="0" y="59"/>
                  </a:lnTo>
                  <a:lnTo>
                    <a:pt x="2" y="61"/>
                  </a:lnTo>
                  <a:lnTo>
                    <a:pt x="61" y="2"/>
                  </a:lnTo>
                  <a:lnTo>
                    <a:pt x="60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Freeform 402"/>
            <p:cNvSpPr>
              <a:spLocks/>
            </p:cNvSpPr>
            <p:nvPr/>
          </p:nvSpPr>
          <p:spPr bwMode="auto">
            <a:xfrm>
              <a:off x="1962151" y="2360614"/>
              <a:ext cx="65088" cy="66675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7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1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7 h 70"/>
                <a:gd name="T32" fmla="*/ 43 w 70"/>
                <a:gd name="T33" fmla="*/ 47 h 70"/>
                <a:gd name="T34" fmla="*/ 48 w 70"/>
                <a:gd name="T35" fmla="*/ 56 h 70"/>
                <a:gd name="T36" fmla="*/ 53 w 70"/>
                <a:gd name="T37" fmla="*/ 64 h 70"/>
                <a:gd name="T38" fmla="*/ 66 w 70"/>
                <a:gd name="T39" fmla="*/ 51 h 70"/>
                <a:gd name="T40" fmla="*/ 70 w 70"/>
                <a:gd name="T41" fmla="*/ 35 h 70"/>
                <a:gd name="T42" fmla="*/ 64 w 70"/>
                <a:gd name="T43" fmla="*/ 16 h 70"/>
                <a:gd name="T44" fmla="*/ 64 w 70"/>
                <a:gd name="T45" fmla="*/ 16 h 70"/>
                <a:gd name="T46" fmla="*/ 51 w 70"/>
                <a:gd name="T47" fmla="*/ 4 h 70"/>
                <a:gd name="T48" fmla="*/ 35 w 70"/>
                <a:gd name="T49" fmla="*/ 0 h 70"/>
                <a:gd name="T50" fmla="*/ 16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5 w 70"/>
                <a:gd name="T57" fmla="*/ 53 h 70"/>
                <a:gd name="T58" fmla="*/ 5 w 70"/>
                <a:gd name="T59" fmla="*/ 53 h 70"/>
                <a:gd name="T60" fmla="*/ 18 w 70"/>
                <a:gd name="T61" fmla="*/ 65 h 70"/>
                <a:gd name="T62" fmla="*/ 35 w 70"/>
                <a:gd name="T63" fmla="*/ 70 h 70"/>
                <a:gd name="T64" fmla="*/ 53 w 70"/>
                <a:gd name="T65" fmla="*/ 64 h 70"/>
                <a:gd name="T66" fmla="*/ 53 w 70"/>
                <a:gd name="T67" fmla="*/ 64 h 70"/>
                <a:gd name="T68" fmla="*/ 48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7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9" y="61"/>
                    <a:pt x="63" y="56"/>
                    <a:pt x="66" y="51"/>
                  </a:cubicBezTo>
                  <a:cubicBezTo>
                    <a:pt x="68" y="46"/>
                    <a:pt x="70" y="40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7" y="7"/>
                    <a:pt x="51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1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5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3" y="64"/>
                    <a:pt x="53" y="64"/>
                    <a:pt x="53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Freeform 403"/>
            <p:cNvSpPr>
              <a:spLocks/>
            </p:cNvSpPr>
            <p:nvPr/>
          </p:nvSpPr>
          <p:spPr bwMode="auto">
            <a:xfrm>
              <a:off x="1776413" y="1716089"/>
              <a:ext cx="65088" cy="65088"/>
            </a:xfrm>
            <a:custGeom>
              <a:avLst/>
              <a:gdLst>
                <a:gd name="T0" fmla="*/ 49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35 w 70"/>
                <a:gd name="T19" fmla="*/ 20 h 70"/>
                <a:gd name="T20" fmla="*/ 42 w 70"/>
                <a:gd name="T21" fmla="*/ 22 h 70"/>
                <a:gd name="T22" fmla="*/ 48 w 70"/>
                <a:gd name="T23" fmla="*/ 27 h 70"/>
                <a:gd name="T24" fmla="*/ 48 w 70"/>
                <a:gd name="T25" fmla="*/ 27 h 70"/>
                <a:gd name="T26" fmla="*/ 50 w 70"/>
                <a:gd name="T27" fmla="*/ 35 h 70"/>
                <a:gd name="T28" fmla="*/ 48 w 70"/>
                <a:gd name="T29" fmla="*/ 42 h 70"/>
                <a:gd name="T30" fmla="*/ 43 w 70"/>
                <a:gd name="T31" fmla="*/ 48 h 70"/>
                <a:gd name="T32" fmla="*/ 43 w 70"/>
                <a:gd name="T33" fmla="*/ 48 h 70"/>
                <a:gd name="T34" fmla="*/ 49 w 70"/>
                <a:gd name="T35" fmla="*/ 56 h 70"/>
                <a:gd name="T36" fmla="*/ 54 w 70"/>
                <a:gd name="T37" fmla="*/ 65 h 70"/>
                <a:gd name="T38" fmla="*/ 66 w 70"/>
                <a:gd name="T39" fmla="*/ 52 h 70"/>
                <a:gd name="T40" fmla="*/ 70 w 70"/>
                <a:gd name="T41" fmla="*/ 35 h 70"/>
                <a:gd name="T42" fmla="*/ 65 w 70"/>
                <a:gd name="T43" fmla="*/ 16 h 70"/>
                <a:gd name="T44" fmla="*/ 65 w 70"/>
                <a:gd name="T45" fmla="*/ 16 h 70"/>
                <a:gd name="T46" fmla="*/ 52 w 70"/>
                <a:gd name="T47" fmla="*/ 4 h 70"/>
                <a:gd name="T48" fmla="*/ 35 w 70"/>
                <a:gd name="T49" fmla="*/ 0 h 70"/>
                <a:gd name="T50" fmla="*/ 17 w 70"/>
                <a:gd name="T51" fmla="*/ 5 h 70"/>
                <a:gd name="T52" fmla="*/ 4 w 70"/>
                <a:gd name="T53" fmla="*/ 18 h 70"/>
                <a:gd name="T54" fmla="*/ 0 w 70"/>
                <a:gd name="T55" fmla="*/ 35 h 70"/>
                <a:gd name="T56" fmla="*/ 6 w 70"/>
                <a:gd name="T57" fmla="*/ 54 h 70"/>
                <a:gd name="T58" fmla="*/ 6 w 70"/>
                <a:gd name="T59" fmla="*/ 54 h 70"/>
                <a:gd name="T60" fmla="*/ 19 w 70"/>
                <a:gd name="T61" fmla="*/ 66 h 70"/>
                <a:gd name="T62" fmla="*/ 35 w 70"/>
                <a:gd name="T63" fmla="*/ 70 h 70"/>
                <a:gd name="T64" fmla="*/ 54 w 70"/>
                <a:gd name="T65" fmla="*/ 65 h 70"/>
                <a:gd name="T66" fmla="*/ 54 w 70"/>
                <a:gd name="T67" fmla="*/ 65 h 70"/>
                <a:gd name="T68" fmla="*/ 49 w 70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0">
                  <a:moveTo>
                    <a:pt x="49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1" y="49"/>
                    <a:pt x="38" y="50"/>
                    <a:pt x="35" y="50"/>
                  </a:cubicBezTo>
                  <a:cubicBezTo>
                    <a:pt x="33" y="50"/>
                    <a:pt x="30" y="49"/>
                    <a:pt x="28" y="48"/>
                  </a:cubicBezTo>
                  <a:cubicBezTo>
                    <a:pt x="26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30" y="21"/>
                    <a:pt x="32" y="20"/>
                    <a:pt x="35" y="20"/>
                  </a:cubicBezTo>
                  <a:cubicBezTo>
                    <a:pt x="38" y="20"/>
                    <a:pt x="40" y="21"/>
                    <a:pt x="42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0" y="32"/>
                    <a:pt x="50" y="35"/>
                  </a:cubicBezTo>
                  <a:cubicBezTo>
                    <a:pt x="50" y="37"/>
                    <a:pt x="50" y="40"/>
                    <a:pt x="48" y="42"/>
                  </a:cubicBezTo>
                  <a:cubicBezTo>
                    <a:pt x="47" y="44"/>
                    <a:pt x="46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3" y="57"/>
                    <a:pt x="66" y="52"/>
                  </a:cubicBezTo>
                  <a:cubicBezTo>
                    <a:pt x="69" y="47"/>
                    <a:pt x="70" y="41"/>
                    <a:pt x="70" y="35"/>
                  </a:cubicBezTo>
                  <a:cubicBezTo>
                    <a:pt x="70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5" y="0"/>
                  </a:cubicBezTo>
                  <a:cubicBezTo>
                    <a:pt x="29" y="0"/>
                    <a:pt x="22" y="2"/>
                    <a:pt x="17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3" y="63"/>
                    <a:pt x="19" y="66"/>
                  </a:cubicBezTo>
                  <a:cubicBezTo>
                    <a:pt x="24" y="69"/>
                    <a:pt x="29" y="70"/>
                    <a:pt x="35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Freeform 404"/>
            <p:cNvSpPr>
              <a:spLocks/>
            </p:cNvSpPr>
            <p:nvPr/>
          </p:nvSpPr>
          <p:spPr bwMode="auto">
            <a:xfrm>
              <a:off x="931863" y="1914526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8 h 70"/>
                <a:gd name="T4" fmla="*/ 35 w 70"/>
                <a:gd name="T5" fmla="*/ 50 h 70"/>
                <a:gd name="T6" fmla="*/ 27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1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2 h 70"/>
                <a:gd name="T24" fmla="*/ 47 w 70"/>
                <a:gd name="T25" fmla="*/ 27 h 70"/>
                <a:gd name="T26" fmla="*/ 47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8 h 70"/>
                <a:gd name="T34" fmla="*/ 43 w 70"/>
                <a:gd name="T35" fmla="*/ 48 h 70"/>
                <a:gd name="T36" fmla="*/ 48 w 70"/>
                <a:gd name="T37" fmla="*/ 56 h 70"/>
                <a:gd name="T38" fmla="*/ 53 w 70"/>
                <a:gd name="T39" fmla="*/ 65 h 70"/>
                <a:gd name="T40" fmla="*/ 65 w 70"/>
                <a:gd name="T41" fmla="*/ 52 h 70"/>
                <a:gd name="T42" fmla="*/ 70 w 70"/>
                <a:gd name="T43" fmla="*/ 35 h 70"/>
                <a:gd name="T44" fmla="*/ 64 w 70"/>
                <a:gd name="T45" fmla="*/ 16 h 70"/>
                <a:gd name="T46" fmla="*/ 64 w 70"/>
                <a:gd name="T47" fmla="*/ 16 h 70"/>
                <a:gd name="T48" fmla="*/ 51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4 h 70"/>
                <a:gd name="T62" fmla="*/ 5 w 70"/>
                <a:gd name="T63" fmla="*/ 54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5 h 70"/>
                <a:gd name="T70" fmla="*/ 53 w 70"/>
                <a:gd name="T71" fmla="*/ 65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49"/>
                    <a:pt x="37" y="50"/>
                    <a:pt x="35" y="50"/>
                  </a:cubicBezTo>
                  <a:cubicBezTo>
                    <a:pt x="32" y="50"/>
                    <a:pt x="30" y="50"/>
                    <a:pt x="27" y="48"/>
                  </a:cubicBezTo>
                  <a:cubicBezTo>
                    <a:pt x="25" y="47"/>
                    <a:pt x="23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2"/>
                    <a:pt x="50" y="35"/>
                  </a:cubicBezTo>
                  <a:cubicBezTo>
                    <a:pt x="50" y="38"/>
                    <a:pt x="49" y="40"/>
                    <a:pt x="48" y="42"/>
                  </a:cubicBezTo>
                  <a:cubicBezTo>
                    <a:pt x="47" y="44"/>
                    <a:pt x="45" y="46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1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2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1" y="11"/>
                    <a:pt x="56" y="7"/>
                    <a:pt x="51" y="4"/>
                  </a:cubicBezTo>
                  <a:cubicBezTo>
                    <a:pt x="46" y="1"/>
                    <a:pt x="40" y="0"/>
                    <a:pt x="35" y="0"/>
                  </a:cubicBezTo>
                  <a:cubicBezTo>
                    <a:pt x="28" y="0"/>
                    <a:pt x="22" y="2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9"/>
                    <a:pt x="7" y="13"/>
                    <a:pt x="4" y="18"/>
                  </a:cubicBezTo>
                  <a:cubicBezTo>
                    <a:pt x="1" y="24"/>
                    <a:pt x="0" y="29"/>
                    <a:pt x="0" y="35"/>
                  </a:cubicBezTo>
                  <a:cubicBezTo>
                    <a:pt x="0" y="41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9"/>
                    <a:pt x="29" y="70"/>
                    <a:pt x="35" y="70"/>
                  </a:cubicBezTo>
                  <a:cubicBezTo>
                    <a:pt x="41" y="70"/>
                    <a:pt x="48" y="68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Freeform 405"/>
            <p:cNvSpPr>
              <a:spLocks/>
            </p:cNvSpPr>
            <p:nvPr/>
          </p:nvSpPr>
          <p:spPr bwMode="auto">
            <a:xfrm>
              <a:off x="1171576" y="1176339"/>
              <a:ext cx="66675" cy="66675"/>
            </a:xfrm>
            <a:custGeom>
              <a:avLst/>
              <a:gdLst>
                <a:gd name="T0" fmla="*/ 49 w 71"/>
                <a:gd name="T1" fmla="*/ 56 h 70"/>
                <a:gd name="T2" fmla="*/ 44 w 71"/>
                <a:gd name="T3" fmla="*/ 48 h 70"/>
                <a:gd name="T4" fmla="*/ 36 w 71"/>
                <a:gd name="T5" fmla="*/ 50 h 70"/>
                <a:gd name="T6" fmla="*/ 28 w 71"/>
                <a:gd name="T7" fmla="*/ 48 h 70"/>
                <a:gd name="T8" fmla="*/ 23 w 71"/>
                <a:gd name="T9" fmla="*/ 43 h 70"/>
                <a:gd name="T10" fmla="*/ 23 w 71"/>
                <a:gd name="T11" fmla="*/ 43 h 70"/>
                <a:gd name="T12" fmla="*/ 20 w 71"/>
                <a:gd name="T13" fmla="*/ 35 h 70"/>
                <a:gd name="T14" fmla="*/ 22 w 71"/>
                <a:gd name="T15" fmla="*/ 28 h 70"/>
                <a:gd name="T16" fmla="*/ 28 w 71"/>
                <a:gd name="T17" fmla="*/ 22 h 70"/>
                <a:gd name="T18" fmla="*/ 36 w 71"/>
                <a:gd name="T19" fmla="*/ 20 h 70"/>
                <a:gd name="T20" fmla="*/ 43 w 71"/>
                <a:gd name="T21" fmla="*/ 22 h 70"/>
                <a:gd name="T22" fmla="*/ 48 w 71"/>
                <a:gd name="T23" fmla="*/ 27 h 70"/>
                <a:gd name="T24" fmla="*/ 48 w 71"/>
                <a:gd name="T25" fmla="*/ 27 h 70"/>
                <a:gd name="T26" fmla="*/ 51 w 71"/>
                <a:gd name="T27" fmla="*/ 35 h 70"/>
                <a:gd name="T28" fmla="*/ 49 w 71"/>
                <a:gd name="T29" fmla="*/ 42 h 70"/>
                <a:gd name="T30" fmla="*/ 44 w 71"/>
                <a:gd name="T31" fmla="*/ 48 h 70"/>
                <a:gd name="T32" fmla="*/ 44 w 71"/>
                <a:gd name="T33" fmla="*/ 48 h 70"/>
                <a:gd name="T34" fmla="*/ 49 w 71"/>
                <a:gd name="T35" fmla="*/ 56 h 70"/>
                <a:gd name="T36" fmla="*/ 54 w 71"/>
                <a:gd name="T37" fmla="*/ 65 h 70"/>
                <a:gd name="T38" fmla="*/ 66 w 71"/>
                <a:gd name="T39" fmla="*/ 52 h 70"/>
                <a:gd name="T40" fmla="*/ 71 w 71"/>
                <a:gd name="T41" fmla="*/ 35 h 70"/>
                <a:gd name="T42" fmla="*/ 65 w 71"/>
                <a:gd name="T43" fmla="*/ 16 h 70"/>
                <a:gd name="T44" fmla="*/ 65 w 71"/>
                <a:gd name="T45" fmla="*/ 16 h 70"/>
                <a:gd name="T46" fmla="*/ 52 w 71"/>
                <a:gd name="T47" fmla="*/ 4 h 70"/>
                <a:gd name="T48" fmla="*/ 36 w 71"/>
                <a:gd name="T49" fmla="*/ 0 h 70"/>
                <a:gd name="T50" fmla="*/ 17 w 71"/>
                <a:gd name="T51" fmla="*/ 5 h 70"/>
                <a:gd name="T52" fmla="*/ 5 w 71"/>
                <a:gd name="T53" fmla="*/ 18 h 70"/>
                <a:gd name="T54" fmla="*/ 0 w 71"/>
                <a:gd name="T55" fmla="*/ 35 h 70"/>
                <a:gd name="T56" fmla="*/ 6 w 71"/>
                <a:gd name="T57" fmla="*/ 54 h 70"/>
                <a:gd name="T58" fmla="*/ 6 w 71"/>
                <a:gd name="T59" fmla="*/ 54 h 70"/>
                <a:gd name="T60" fmla="*/ 19 w 71"/>
                <a:gd name="T61" fmla="*/ 66 h 70"/>
                <a:gd name="T62" fmla="*/ 36 w 71"/>
                <a:gd name="T63" fmla="*/ 70 h 70"/>
                <a:gd name="T64" fmla="*/ 54 w 71"/>
                <a:gd name="T65" fmla="*/ 65 h 70"/>
                <a:gd name="T66" fmla="*/ 54 w 71"/>
                <a:gd name="T67" fmla="*/ 65 h 70"/>
                <a:gd name="T68" fmla="*/ 49 w 71"/>
                <a:gd name="T69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70">
                  <a:moveTo>
                    <a:pt x="49" y="56"/>
                  </a:moveTo>
                  <a:cubicBezTo>
                    <a:pt x="44" y="48"/>
                    <a:pt x="44" y="48"/>
                    <a:pt x="44" y="48"/>
                  </a:cubicBezTo>
                  <a:cubicBezTo>
                    <a:pt x="41" y="49"/>
                    <a:pt x="38" y="50"/>
                    <a:pt x="36" y="50"/>
                  </a:cubicBezTo>
                  <a:cubicBezTo>
                    <a:pt x="33" y="50"/>
                    <a:pt x="31" y="49"/>
                    <a:pt x="28" y="48"/>
                  </a:cubicBezTo>
                  <a:cubicBezTo>
                    <a:pt x="26" y="47"/>
                    <a:pt x="24" y="45"/>
                    <a:pt x="23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1" y="40"/>
                    <a:pt x="20" y="38"/>
                    <a:pt x="20" y="35"/>
                  </a:cubicBezTo>
                  <a:cubicBezTo>
                    <a:pt x="20" y="32"/>
                    <a:pt x="21" y="30"/>
                    <a:pt x="22" y="28"/>
                  </a:cubicBezTo>
                  <a:cubicBezTo>
                    <a:pt x="23" y="26"/>
                    <a:pt x="25" y="24"/>
                    <a:pt x="28" y="22"/>
                  </a:cubicBezTo>
                  <a:cubicBezTo>
                    <a:pt x="30" y="21"/>
                    <a:pt x="33" y="20"/>
                    <a:pt x="36" y="20"/>
                  </a:cubicBezTo>
                  <a:cubicBezTo>
                    <a:pt x="38" y="20"/>
                    <a:pt x="41" y="21"/>
                    <a:pt x="43" y="22"/>
                  </a:cubicBezTo>
                  <a:cubicBezTo>
                    <a:pt x="45" y="23"/>
                    <a:pt x="47" y="25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50" y="29"/>
                    <a:pt x="51" y="32"/>
                    <a:pt x="51" y="35"/>
                  </a:cubicBezTo>
                  <a:cubicBezTo>
                    <a:pt x="51" y="37"/>
                    <a:pt x="50" y="40"/>
                    <a:pt x="49" y="42"/>
                  </a:cubicBezTo>
                  <a:cubicBezTo>
                    <a:pt x="48" y="44"/>
                    <a:pt x="46" y="46"/>
                    <a:pt x="44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9" y="61"/>
                    <a:pt x="64" y="57"/>
                    <a:pt x="66" y="52"/>
                  </a:cubicBezTo>
                  <a:cubicBezTo>
                    <a:pt x="69" y="46"/>
                    <a:pt x="71" y="41"/>
                    <a:pt x="71" y="35"/>
                  </a:cubicBezTo>
                  <a:cubicBezTo>
                    <a:pt x="71" y="29"/>
                    <a:pt x="69" y="22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2" y="11"/>
                    <a:pt x="57" y="7"/>
                    <a:pt x="52" y="4"/>
                  </a:cubicBezTo>
                  <a:cubicBezTo>
                    <a:pt x="47" y="1"/>
                    <a:pt x="41" y="0"/>
                    <a:pt x="36" y="0"/>
                  </a:cubicBezTo>
                  <a:cubicBezTo>
                    <a:pt x="29" y="0"/>
                    <a:pt x="23" y="2"/>
                    <a:pt x="17" y="5"/>
                  </a:cubicBezTo>
                  <a:cubicBezTo>
                    <a:pt x="12" y="9"/>
                    <a:pt x="7" y="13"/>
                    <a:pt x="5" y="18"/>
                  </a:cubicBezTo>
                  <a:cubicBezTo>
                    <a:pt x="2" y="23"/>
                    <a:pt x="0" y="29"/>
                    <a:pt x="0" y="35"/>
                  </a:cubicBezTo>
                  <a:cubicBezTo>
                    <a:pt x="0" y="41"/>
                    <a:pt x="2" y="48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9" y="59"/>
                    <a:pt x="14" y="63"/>
                    <a:pt x="19" y="66"/>
                  </a:cubicBezTo>
                  <a:cubicBezTo>
                    <a:pt x="24" y="69"/>
                    <a:pt x="30" y="70"/>
                    <a:pt x="36" y="70"/>
                  </a:cubicBezTo>
                  <a:cubicBezTo>
                    <a:pt x="42" y="70"/>
                    <a:pt x="48" y="68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lnTo>
                    <a:pt x="49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Freeform 406"/>
            <p:cNvSpPr>
              <a:spLocks/>
            </p:cNvSpPr>
            <p:nvPr/>
          </p:nvSpPr>
          <p:spPr bwMode="auto">
            <a:xfrm>
              <a:off x="2462213" y="1165226"/>
              <a:ext cx="65088" cy="66675"/>
            </a:xfrm>
            <a:custGeom>
              <a:avLst/>
              <a:gdLst>
                <a:gd name="T0" fmla="*/ 48 w 70"/>
                <a:gd name="T1" fmla="*/ 57 h 71"/>
                <a:gd name="T2" fmla="*/ 43 w 70"/>
                <a:gd name="T3" fmla="*/ 48 h 71"/>
                <a:gd name="T4" fmla="*/ 35 w 70"/>
                <a:gd name="T5" fmla="*/ 51 h 71"/>
                <a:gd name="T6" fmla="*/ 27 w 70"/>
                <a:gd name="T7" fmla="*/ 49 h 71"/>
                <a:gd name="T8" fmla="*/ 22 w 70"/>
                <a:gd name="T9" fmla="*/ 44 h 71"/>
                <a:gd name="T10" fmla="*/ 22 w 70"/>
                <a:gd name="T11" fmla="*/ 43 h 71"/>
                <a:gd name="T12" fmla="*/ 20 w 70"/>
                <a:gd name="T13" fmla="*/ 35 h 71"/>
                <a:gd name="T14" fmla="*/ 21 w 70"/>
                <a:gd name="T15" fmla="*/ 28 h 71"/>
                <a:gd name="T16" fmla="*/ 27 w 70"/>
                <a:gd name="T17" fmla="*/ 23 h 71"/>
                <a:gd name="T18" fmla="*/ 35 w 70"/>
                <a:gd name="T19" fmla="*/ 20 h 71"/>
                <a:gd name="T20" fmla="*/ 42 w 70"/>
                <a:gd name="T21" fmla="*/ 22 h 71"/>
                <a:gd name="T22" fmla="*/ 47 w 70"/>
                <a:gd name="T23" fmla="*/ 27 h 71"/>
                <a:gd name="T24" fmla="*/ 47 w 70"/>
                <a:gd name="T25" fmla="*/ 27 h 71"/>
                <a:gd name="T26" fmla="*/ 50 w 70"/>
                <a:gd name="T27" fmla="*/ 35 h 71"/>
                <a:gd name="T28" fmla="*/ 48 w 70"/>
                <a:gd name="T29" fmla="*/ 43 h 71"/>
                <a:gd name="T30" fmla="*/ 43 w 70"/>
                <a:gd name="T31" fmla="*/ 48 h 71"/>
                <a:gd name="T32" fmla="*/ 43 w 70"/>
                <a:gd name="T33" fmla="*/ 48 h 71"/>
                <a:gd name="T34" fmla="*/ 48 w 70"/>
                <a:gd name="T35" fmla="*/ 57 h 71"/>
                <a:gd name="T36" fmla="*/ 53 w 70"/>
                <a:gd name="T37" fmla="*/ 65 h 71"/>
                <a:gd name="T38" fmla="*/ 65 w 70"/>
                <a:gd name="T39" fmla="*/ 52 h 71"/>
                <a:gd name="T40" fmla="*/ 70 w 70"/>
                <a:gd name="T41" fmla="*/ 35 h 71"/>
                <a:gd name="T42" fmla="*/ 64 w 70"/>
                <a:gd name="T43" fmla="*/ 17 h 71"/>
                <a:gd name="T44" fmla="*/ 64 w 70"/>
                <a:gd name="T45" fmla="*/ 17 h 71"/>
                <a:gd name="T46" fmla="*/ 51 w 70"/>
                <a:gd name="T47" fmla="*/ 5 h 71"/>
                <a:gd name="T48" fmla="*/ 35 w 70"/>
                <a:gd name="T49" fmla="*/ 0 h 71"/>
                <a:gd name="T50" fmla="*/ 16 w 70"/>
                <a:gd name="T51" fmla="*/ 6 h 71"/>
                <a:gd name="T52" fmla="*/ 4 w 70"/>
                <a:gd name="T53" fmla="*/ 19 h 71"/>
                <a:gd name="T54" fmla="*/ 0 w 70"/>
                <a:gd name="T55" fmla="*/ 35 h 71"/>
                <a:gd name="T56" fmla="*/ 5 w 70"/>
                <a:gd name="T57" fmla="*/ 54 h 71"/>
                <a:gd name="T58" fmla="*/ 5 w 70"/>
                <a:gd name="T59" fmla="*/ 54 h 71"/>
                <a:gd name="T60" fmla="*/ 18 w 70"/>
                <a:gd name="T61" fmla="*/ 66 h 71"/>
                <a:gd name="T62" fmla="*/ 35 w 70"/>
                <a:gd name="T63" fmla="*/ 71 h 71"/>
                <a:gd name="T64" fmla="*/ 53 w 70"/>
                <a:gd name="T65" fmla="*/ 65 h 71"/>
                <a:gd name="T66" fmla="*/ 53 w 70"/>
                <a:gd name="T67" fmla="*/ 65 h 71"/>
                <a:gd name="T68" fmla="*/ 48 w 70"/>
                <a:gd name="T69" fmla="*/ 5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71">
                  <a:moveTo>
                    <a:pt x="48" y="57"/>
                  </a:moveTo>
                  <a:cubicBezTo>
                    <a:pt x="43" y="48"/>
                    <a:pt x="43" y="48"/>
                    <a:pt x="43" y="48"/>
                  </a:cubicBezTo>
                  <a:cubicBezTo>
                    <a:pt x="40" y="50"/>
                    <a:pt x="37" y="51"/>
                    <a:pt x="35" y="51"/>
                  </a:cubicBezTo>
                  <a:cubicBezTo>
                    <a:pt x="32" y="51"/>
                    <a:pt x="30" y="50"/>
                    <a:pt x="27" y="49"/>
                  </a:cubicBezTo>
                  <a:cubicBezTo>
                    <a:pt x="25" y="48"/>
                    <a:pt x="23" y="46"/>
                    <a:pt x="22" y="44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1"/>
                    <a:pt x="20" y="38"/>
                    <a:pt x="20" y="35"/>
                  </a:cubicBezTo>
                  <a:cubicBezTo>
                    <a:pt x="20" y="33"/>
                    <a:pt x="20" y="30"/>
                    <a:pt x="21" y="28"/>
                  </a:cubicBezTo>
                  <a:cubicBezTo>
                    <a:pt x="23" y="26"/>
                    <a:pt x="24" y="24"/>
                    <a:pt x="27" y="23"/>
                  </a:cubicBezTo>
                  <a:cubicBezTo>
                    <a:pt x="29" y="21"/>
                    <a:pt x="32" y="20"/>
                    <a:pt x="35" y="20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23"/>
                    <a:pt x="46" y="25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9" y="30"/>
                    <a:pt x="50" y="33"/>
                    <a:pt x="50" y="35"/>
                  </a:cubicBezTo>
                  <a:cubicBezTo>
                    <a:pt x="50" y="38"/>
                    <a:pt x="49" y="40"/>
                    <a:pt x="48" y="43"/>
                  </a:cubicBezTo>
                  <a:cubicBezTo>
                    <a:pt x="47" y="45"/>
                    <a:pt x="45" y="47"/>
                    <a:pt x="43" y="48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9" y="62"/>
                    <a:pt x="63" y="57"/>
                    <a:pt x="65" y="52"/>
                  </a:cubicBezTo>
                  <a:cubicBezTo>
                    <a:pt x="68" y="47"/>
                    <a:pt x="70" y="41"/>
                    <a:pt x="70" y="35"/>
                  </a:cubicBezTo>
                  <a:cubicBezTo>
                    <a:pt x="70" y="29"/>
                    <a:pt x="68" y="23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1" y="12"/>
                    <a:pt x="56" y="7"/>
                    <a:pt x="51" y="5"/>
                  </a:cubicBezTo>
                  <a:cubicBezTo>
                    <a:pt x="46" y="2"/>
                    <a:pt x="40" y="0"/>
                    <a:pt x="35" y="0"/>
                  </a:cubicBezTo>
                  <a:cubicBezTo>
                    <a:pt x="28" y="0"/>
                    <a:pt x="22" y="2"/>
                    <a:pt x="16" y="6"/>
                  </a:cubicBezTo>
                  <a:cubicBezTo>
                    <a:pt x="11" y="9"/>
                    <a:pt x="7" y="14"/>
                    <a:pt x="4" y="19"/>
                  </a:cubicBezTo>
                  <a:cubicBezTo>
                    <a:pt x="1" y="24"/>
                    <a:pt x="0" y="30"/>
                    <a:pt x="0" y="35"/>
                  </a:cubicBezTo>
                  <a:cubicBezTo>
                    <a:pt x="0" y="42"/>
                    <a:pt x="1" y="48"/>
                    <a:pt x="5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8" y="59"/>
                    <a:pt x="13" y="64"/>
                    <a:pt x="18" y="66"/>
                  </a:cubicBezTo>
                  <a:cubicBezTo>
                    <a:pt x="23" y="69"/>
                    <a:pt x="29" y="71"/>
                    <a:pt x="35" y="71"/>
                  </a:cubicBezTo>
                  <a:cubicBezTo>
                    <a:pt x="41" y="71"/>
                    <a:pt x="48" y="69"/>
                    <a:pt x="53" y="65"/>
                  </a:cubicBezTo>
                  <a:cubicBezTo>
                    <a:pt x="53" y="65"/>
                    <a:pt x="53" y="65"/>
                    <a:pt x="53" y="65"/>
                  </a:cubicBezTo>
                  <a:lnTo>
                    <a:pt x="48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Freeform 206"/>
            <p:cNvSpPr>
              <a:spLocks/>
            </p:cNvSpPr>
            <p:nvPr/>
          </p:nvSpPr>
          <p:spPr bwMode="auto">
            <a:xfrm>
              <a:off x="2794000" y="2000251"/>
              <a:ext cx="65088" cy="65088"/>
            </a:xfrm>
            <a:custGeom>
              <a:avLst/>
              <a:gdLst>
                <a:gd name="T0" fmla="*/ 48 w 70"/>
                <a:gd name="T1" fmla="*/ 56 h 70"/>
                <a:gd name="T2" fmla="*/ 43 w 70"/>
                <a:gd name="T3" fmla="*/ 47 h 70"/>
                <a:gd name="T4" fmla="*/ 35 w 70"/>
                <a:gd name="T5" fmla="*/ 50 h 70"/>
                <a:gd name="T6" fmla="*/ 28 w 70"/>
                <a:gd name="T7" fmla="*/ 48 h 70"/>
                <a:gd name="T8" fmla="*/ 22 w 70"/>
                <a:gd name="T9" fmla="*/ 43 h 70"/>
                <a:gd name="T10" fmla="*/ 22 w 70"/>
                <a:gd name="T11" fmla="*/ 43 h 70"/>
                <a:gd name="T12" fmla="*/ 20 w 70"/>
                <a:gd name="T13" fmla="*/ 35 h 70"/>
                <a:gd name="T14" fmla="*/ 22 w 70"/>
                <a:gd name="T15" fmla="*/ 28 h 70"/>
                <a:gd name="T16" fmla="*/ 27 w 70"/>
                <a:gd name="T17" fmla="*/ 22 h 70"/>
                <a:gd name="T18" fmla="*/ 27 w 70"/>
                <a:gd name="T19" fmla="*/ 22 h 70"/>
                <a:gd name="T20" fmla="*/ 35 w 70"/>
                <a:gd name="T21" fmla="*/ 20 h 70"/>
                <a:gd name="T22" fmla="*/ 42 w 70"/>
                <a:gd name="T23" fmla="*/ 21 h 70"/>
                <a:gd name="T24" fmla="*/ 48 w 70"/>
                <a:gd name="T25" fmla="*/ 27 h 70"/>
                <a:gd name="T26" fmla="*/ 48 w 70"/>
                <a:gd name="T27" fmla="*/ 27 h 70"/>
                <a:gd name="T28" fmla="*/ 50 w 70"/>
                <a:gd name="T29" fmla="*/ 35 h 70"/>
                <a:gd name="T30" fmla="*/ 48 w 70"/>
                <a:gd name="T31" fmla="*/ 42 h 70"/>
                <a:gd name="T32" fmla="*/ 43 w 70"/>
                <a:gd name="T33" fmla="*/ 47 h 70"/>
                <a:gd name="T34" fmla="*/ 43 w 70"/>
                <a:gd name="T35" fmla="*/ 47 h 70"/>
                <a:gd name="T36" fmla="*/ 48 w 70"/>
                <a:gd name="T37" fmla="*/ 56 h 70"/>
                <a:gd name="T38" fmla="*/ 54 w 70"/>
                <a:gd name="T39" fmla="*/ 64 h 70"/>
                <a:gd name="T40" fmla="*/ 66 w 70"/>
                <a:gd name="T41" fmla="*/ 51 h 70"/>
                <a:gd name="T42" fmla="*/ 70 w 70"/>
                <a:gd name="T43" fmla="*/ 35 h 70"/>
                <a:gd name="T44" fmla="*/ 64 w 70"/>
                <a:gd name="T45" fmla="*/ 16 h 70"/>
                <a:gd name="T46" fmla="*/ 65 w 70"/>
                <a:gd name="T47" fmla="*/ 16 h 70"/>
                <a:gd name="T48" fmla="*/ 52 w 70"/>
                <a:gd name="T49" fmla="*/ 4 h 70"/>
                <a:gd name="T50" fmla="*/ 35 w 70"/>
                <a:gd name="T51" fmla="*/ 0 h 70"/>
                <a:gd name="T52" fmla="*/ 16 w 70"/>
                <a:gd name="T53" fmla="*/ 5 h 70"/>
                <a:gd name="T54" fmla="*/ 16 w 70"/>
                <a:gd name="T55" fmla="*/ 5 h 70"/>
                <a:gd name="T56" fmla="*/ 4 w 70"/>
                <a:gd name="T57" fmla="*/ 18 h 70"/>
                <a:gd name="T58" fmla="*/ 0 w 70"/>
                <a:gd name="T59" fmla="*/ 35 h 70"/>
                <a:gd name="T60" fmla="*/ 5 w 70"/>
                <a:gd name="T61" fmla="*/ 53 h 70"/>
                <a:gd name="T62" fmla="*/ 5 w 70"/>
                <a:gd name="T63" fmla="*/ 53 h 70"/>
                <a:gd name="T64" fmla="*/ 18 w 70"/>
                <a:gd name="T65" fmla="*/ 66 h 70"/>
                <a:gd name="T66" fmla="*/ 35 w 70"/>
                <a:gd name="T67" fmla="*/ 70 h 70"/>
                <a:gd name="T68" fmla="*/ 53 w 70"/>
                <a:gd name="T69" fmla="*/ 64 h 70"/>
                <a:gd name="T70" fmla="*/ 54 w 70"/>
                <a:gd name="T71" fmla="*/ 64 h 70"/>
                <a:gd name="T72" fmla="*/ 48 w 70"/>
                <a:gd name="T73" fmla="*/ 5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" h="70">
                  <a:moveTo>
                    <a:pt x="48" y="56"/>
                  </a:moveTo>
                  <a:cubicBezTo>
                    <a:pt x="43" y="47"/>
                    <a:pt x="43" y="47"/>
                    <a:pt x="43" y="47"/>
                  </a:cubicBezTo>
                  <a:cubicBezTo>
                    <a:pt x="40" y="49"/>
                    <a:pt x="38" y="50"/>
                    <a:pt x="35" y="50"/>
                  </a:cubicBezTo>
                  <a:cubicBezTo>
                    <a:pt x="32" y="50"/>
                    <a:pt x="30" y="49"/>
                    <a:pt x="28" y="48"/>
                  </a:cubicBezTo>
                  <a:cubicBezTo>
                    <a:pt x="25" y="47"/>
                    <a:pt x="24" y="45"/>
                    <a:pt x="22" y="43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0" y="40"/>
                    <a:pt x="20" y="37"/>
                    <a:pt x="20" y="35"/>
                  </a:cubicBezTo>
                  <a:cubicBezTo>
                    <a:pt x="20" y="32"/>
                    <a:pt x="20" y="30"/>
                    <a:pt x="22" y="28"/>
                  </a:cubicBezTo>
                  <a:cubicBezTo>
                    <a:pt x="23" y="25"/>
                    <a:pt x="24" y="23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9" y="20"/>
                    <a:pt x="32" y="20"/>
                    <a:pt x="35" y="20"/>
                  </a:cubicBezTo>
                  <a:cubicBezTo>
                    <a:pt x="37" y="20"/>
                    <a:pt x="40" y="20"/>
                    <a:pt x="42" y="21"/>
                  </a:cubicBezTo>
                  <a:cubicBezTo>
                    <a:pt x="44" y="23"/>
                    <a:pt x="46" y="24"/>
                    <a:pt x="48" y="27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9" y="29"/>
                    <a:pt x="50" y="32"/>
                    <a:pt x="50" y="35"/>
                  </a:cubicBezTo>
                  <a:cubicBezTo>
                    <a:pt x="50" y="37"/>
                    <a:pt x="49" y="40"/>
                    <a:pt x="48" y="42"/>
                  </a:cubicBezTo>
                  <a:cubicBezTo>
                    <a:pt x="47" y="44"/>
                    <a:pt x="45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9" y="61"/>
                    <a:pt x="63" y="57"/>
                    <a:pt x="66" y="51"/>
                  </a:cubicBezTo>
                  <a:cubicBezTo>
                    <a:pt x="68" y="46"/>
                    <a:pt x="70" y="41"/>
                    <a:pt x="70" y="35"/>
                  </a:cubicBezTo>
                  <a:cubicBezTo>
                    <a:pt x="70" y="28"/>
                    <a:pt x="68" y="22"/>
                    <a:pt x="64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1" y="11"/>
                    <a:pt x="57" y="7"/>
                    <a:pt x="52" y="4"/>
                  </a:cubicBezTo>
                  <a:cubicBezTo>
                    <a:pt x="46" y="1"/>
                    <a:pt x="41" y="0"/>
                    <a:pt x="35" y="0"/>
                  </a:cubicBezTo>
                  <a:cubicBezTo>
                    <a:pt x="28" y="0"/>
                    <a:pt x="22" y="1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1" y="8"/>
                    <a:pt x="7" y="13"/>
                    <a:pt x="4" y="18"/>
                  </a:cubicBezTo>
                  <a:cubicBezTo>
                    <a:pt x="1" y="23"/>
                    <a:pt x="0" y="29"/>
                    <a:pt x="0" y="35"/>
                  </a:cubicBezTo>
                  <a:cubicBezTo>
                    <a:pt x="0" y="41"/>
                    <a:pt x="2" y="48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8" y="59"/>
                    <a:pt x="13" y="63"/>
                    <a:pt x="18" y="66"/>
                  </a:cubicBezTo>
                  <a:cubicBezTo>
                    <a:pt x="23" y="68"/>
                    <a:pt x="29" y="70"/>
                    <a:pt x="35" y="70"/>
                  </a:cubicBezTo>
                  <a:cubicBezTo>
                    <a:pt x="41" y="70"/>
                    <a:pt x="48" y="68"/>
                    <a:pt x="53" y="64"/>
                  </a:cubicBezTo>
                  <a:cubicBezTo>
                    <a:pt x="54" y="64"/>
                    <a:pt x="54" y="64"/>
                    <a:pt x="54" y="64"/>
                  </a:cubicBezTo>
                  <a:lnTo>
                    <a:pt x="4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6411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039748" y="6377809"/>
            <a:ext cx="9541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" spc="600" dirty="0">
                <a:solidFill>
                  <a:schemeClr val="bg1"/>
                </a:solidFill>
                <a:latin typeface="+mj-lt"/>
              </a:rPr>
              <a:t>PAGE</a:t>
            </a:r>
            <a:fld id="{1FF971EA-3A6D-44E0-AE21-1C9457776B3F}" type="slidenum">
              <a:rPr lang="en-US" sz="120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en-US" sz="11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543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904CE9-FC93-4C19-8291-B3B6C853B97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90135" y="1315686"/>
            <a:ext cx="3989645" cy="398964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6" name="Rectangle 5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84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1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972573" y="2054353"/>
            <a:ext cx="2314575" cy="2312988"/>
          </a:xfrm>
          <a:prstGeom prst="round2Diag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26"/>
          <p:cNvSpPr>
            <a:spLocks noGrp="1"/>
          </p:cNvSpPr>
          <p:nvPr>
            <p:ph type="pic" sz="quarter" idx="11"/>
          </p:nvPr>
        </p:nvSpPr>
        <p:spPr>
          <a:xfrm>
            <a:off x="5010409" y="2054353"/>
            <a:ext cx="2314575" cy="2312988"/>
          </a:xfrm>
          <a:prstGeom prst="round2Diag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7936074" y="2054353"/>
            <a:ext cx="2314575" cy="2312988"/>
          </a:xfrm>
          <a:prstGeom prst="round2DiagRect">
            <a:avLst/>
          </a:prstGeom>
          <a:solidFill>
            <a:schemeClr val="accent4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712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01359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5592" y="6400892"/>
            <a:ext cx="26741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</a:rPr>
              <a:t>© 2020 </a:t>
            </a:r>
            <a:r>
              <a:rPr lang="en-GB" sz="900" b="1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Global-ICT  Institute</a:t>
            </a:r>
            <a:r>
              <a:rPr lang="en-US" sz="900" b="0" i="0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rPr>
              <a:t> All rights reserved.</a:t>
            </a:r>
            <a:endParaRPr lang="en-US" sz="900" b="0" i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11474689" y="6063916"/>
            <a:ext cx="717311" cy="7940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1591932" y="6276292"/>
            <a:ext cx="48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8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135085" y="6498020"/>
            <a:ext cx="8412480" cy="365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6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468A1-4B87-439B-82EC-C3C09A9F3392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971EA-3A6D-44E0-AE21-1C945777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34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1" r:id="rId2"/>
    <p:sldLayoutId id="2147483664" r:id="rId3"/>
    <p:sldLayoutId id="2147483652" r:id="rId4"/>
    <p:sldLayoutId id="2147483650" r:id="rId5"/>
    <p:sldLayoutId id="2147483653" r:id="rId6"/>
    <p:sldLayoutId id="2147483654" r:id="rId7"/>
    <p:sldLayoutId id="2147483659" r:id="rId8"/>
    <p:sldLayoutId id="2147483655" r:id="rId9"/>
    <p:sldLayoutId id="2147483656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/>
          <p:cNvSpPr txBox="1"/>
          <p:nvPr/>
        </p:nvSpPr>
        <p:spPr>
          <a:xfrm>
            <a:off x="591207" y="2950831"/>
            <a:ext cx="9637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IMPORTANCE OF </a:t>
            </a:r>
          </a:p>
          <a:p>
            <a:pPr algn="r"/>
            <a:r>
              <a:rPr lang="en-GB" sz="6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DATA PROTECTION</a:t>
            </a:r>
            <a:endParaRPr 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730156" y="5007364"/>
            <a:ext cx="2286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5400000">
            <a:off x="9735050" y="4416378"/>
            <a:ext cx="4102627" cy="8112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1" y="1"/>
            <a:ext cx="3586656" cy="1008992"/>
            <a:chOff x="-1" y="1"/>
            <a:chExt cx="3586656" cy="1008992"/>
          </a:xfrm>
        </p:grpSpPr>
        <p:sp>
          <p:nvSpPr>
            <p:cNvPr id="3" name="Rectangle 2"/>
            <p:cNvSpPr/>
            <p:nvPr/>
          </p:nvSpPr>
          <p:spPr>
            <a:xfrm>
              <a:off x="-1" y="1"/>
              <a:ext cx="3586656" cy="10089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428" y="197070"/>
              <a:ext cx="2990108" cy="630619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156" y="1433124"/>
            <a:ext cx="1174730" cy="117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80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4500438" cy="6858000"/>
          </a:xfrm>
          <a:prstGeom prst="rect">
            <a:avLst/>
          </a:prstGeom>
          <a:blipFill dpi="0" rotWithShape="1">
            <a:blip r:embed="rId2"/>
            <a:srcRect/>
            <a:stretch>
              <a:fillRect l="-121000" r="-2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366424" y="0"/>
            <a:ext cx="5825576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113674" y="1740159"/>
            <a:ext cx="5985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Hamse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16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Hayer</a:t>
            </a:r>
            <a:r>
              <a:rPr lang="en-GB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(hayer@global-ict.net)</a:t>
            </a:r>
          </a:p>
          <a:p>
            <a:pPr algn="just">
              <a:lnSpc>
                <a:spcPct val="150000"/>
              </a:lnSpc>
            </a:pPr>
            <a:endParaRPr lang="en-GB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QUALIFICATION 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(MSIS), Information Security (EH-Academy)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B-Tech in Networking Engineering (TU Dublin)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Cyber Security (Dorset College, Dublin)</a:t>
            </a:r>
          </a:p>
          <a:p>
            <a:pPr algn="just">
              <a:lnSpc>
                <a:spcPct val="150000"/>
              </a:lnSpc>
            </a:pPr>
            <a:endParaRPr lang="en-GB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GB" sz="1600" b="1" dirty="0">
                <a:solidFill>
                  <a:schemeClr val="accent1"/>
                </a:solidFill>
              </a:rPr>
              <a:t>INDUSTRIAL CERTIFICATION 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CISSP (Certified Information System Security Professional).</a:t>
            </a:r>
          </a:p>
          <a:p>
            <a:pPr algn="just">
              <a:lnSpc>
                <a:spcPct val="150000"/>
              </a:lnSpc>
            </a:pPr>
            <a:r>
              <a:rPr lang="en-GB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CCNA Routing &amp; Switching, CCNA Security, CCNP, Network Management, Hacking Android Devices, Ethical Hacking (pen tester). Offensive Security Certified Professional (OSCP) running.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74021" y="970718"/>
            <a:ext cx="6613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INSTRUCTOR PROFILE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13674" y="811635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3052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904" y="1251937"/>
            <a:ext cx="91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INTRODUCTION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7400" y="1139142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0903" y="1903788"/>
            <a:ext cx="9143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Information security (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infosec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is the practice of protecting information System by </a:t>
            </a:r>
            <a:r>
              <a:rPr lang="en-US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mitigating information risks.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Information security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is designed to protect: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Confidentiality</a:t>
            </a:r>
            <a:r>
              <a:rPr lang="en-GB" dirty="0">
                <a:latin typeface="+mj-lt"/>
              </a:rPr>
              <a:t>,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 </a:t>
            </a:r>
            <a:r>
              <a:rPr lang="en-GB" b="1" dirty="0">
                <a:latin typeface="+mj-lt"/>
              </a:rPr>
              <a:t>Integrity,</a:t>
            </a:r>
            <a:r>
              <a:rPr lang="en-GB" dirty="0">
                <a:latin typeface="+mj-lt"/>
              </a:rPr>
              <a:t> 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+mj-lt"/>
              </a:rPr>
              <a:t>Availability,</a:t>
            </a:r>
            <a:endParaRPr lang="en-US" dirty="0">
              <a:latin typeface="+mj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accent1"/>
                </a:solidFill>
                <a:latin typeface="+mj-lt"/>
              </a:rPr>
              <a:t>WHAT IS CYBERSECURITY?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Cybersecurity is a processes and practices designed to protection an organization's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Networks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computers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and </a:t>
            </a: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data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from unauthorized digital access by cyber criminals.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GB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7CB048A-6887-4DD1-B0CC-D4FD78587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346" y="2289361"/>
            <a:ext cx="3031296" cy="28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2666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904" y="1251937"/>
            <a:ext cx="91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TYPES OF DATA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7400" y="1139142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90903" y="1903788"/>
            <a:ext cx="91433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Data protection is the process of safeguarding important information from corruption, compromise or loss.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PERSONAL DATA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    </a:t>
            </a:r>
            <a:r>
              <a:rPr lang="en-GB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Online and Offline Identity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Medical Records.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Education Records.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Banking statement.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b="1" dirty="0">
                <a:solidFill>
                  <a:schemeClr val="accent1"/>
                </a:solidFill>
              </a:rPr>
              <a:t>ORGANIZATION OR COMPANY DATA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Customer information.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Intellectual property.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FC067-3AEC-453D-8F8F-F2783CD7D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487" y="2205475"/>
            <a:ext cx="4454073" cy="379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6987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904" y="639710"/>
            <a:ext cx="91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THREATS TO YOUR DATA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7400" y="526915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3016" y="1602904"/>
            <a:ext cx="914339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b="1" dirty="0">
                <a:solidFill>
                  <a:schemeClr val="accent1"/>
                </a:solidFill>
                <a:latin typeface="+mj-lt"/>
              </a:rPr>
              <a:t>DIVIDED INTO TWO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Insider threats.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Outsider threats.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b="1" dirty="0"/>
              <a:t>Insider threat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GB" dirty="0"/>
              <a:t>      </a:t>
            </a:r>
            <a:r>
              <a:rPr lang="en-GB" u="sng" dirty="0"/>
              <a:t>Insiders are trusted and use authorized login credential.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Former employees change username and pass if remote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Contractors change access if they use remotely.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Employees baiting USB (Educate/training).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Third party vendors (in government built their devices)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F73AD-C663-4C7F-8F52-5973543DF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0140" y="1602904"/>
            <a:ext cx="3412549" cy="3546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712628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904" y="782828"/>
            <a:ext cx="91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THREATS TO YOUR DATA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7400" y="670033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4654" y="1585910"/>
            <a:ext cx="105914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b="1" dirty="0"/>
              <a:t>Outsider Threats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Hackers.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Cybercriminals individuals or teams of people commit malicious activities on digital systems or networks.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Direct competitors are selling a similar product or service in the same category as you.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State sponsor (</a:t>
            </a:r>
            <a:r>
              <a:rPr lang="en-GB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cyberwarfare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en-GB" b="1" dirty="0">
                <a:solidFill>
                  <a:schemeClr val="accent1"/>
                </a:solidFill>
              </a:rPr>
              <a:t>CYBER ATTACKS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Malware Attacks (Trojan horse, viruses, Worms).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Botnet Attacks (DDOS).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Phishing Attacks, Spear Phishing.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Sniffer – Man – the – middle Attack.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0CBCF-59AA-483C-B453-859EA8CE2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987" y="3594808"/>
            <a:ext cx="4403013" cy="248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183377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904" y="782828"/>
            <a:ext cx="91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MITIGATE THE RISK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7400" y="670033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4654" y="1585910"/>
            <a:ext cx="105914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Backup (most important)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Encryption (resting /though the cables).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DLP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alert by admin Employees sending sensitive information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Secure Your Computer (stick key, / change boot order /Bios password/physical access is total access) is there any foreign IP add connected to your computer?</a:t>
            </a:r>
          </a:p>
        </p:txBody>
      </p:sp>
    </p:spTree>
    <p:extLst>
      <p:ext uri="{BB962C8B-B14F-4D97-AF65-F5344CB8AC3E}">
        <p14:creationId xmlns:p14="http://schemas.microsoft.com/office/powerpoint/2010/main" val="77827483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90904" y="782828"/>
            <a:ext cx="9143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MITIGATE THE RISK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317400" y="670033"/>
            <a:ext cx="155448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44654" y="1585910"/>
            <a:ext cx="1059147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Strong Passwords (two factor authentication)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 Antivirus Software /Antimalware.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Careful Use of Email and Website/phishing Emails  or phishing links.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Up to Date Operating System and Security patch.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Educate Your Employees.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Firewalls.</a:t>
            </a:r>
          </a:p>
        </p:txBody>
      </p:sp>
    </p:spTree>
    <p:extLst>
      <p:ext uri="{BB962C8B-B14F-4D97-AF65-F5344CB8AC3E}">
        <p14:creationId xmlns:p14="http://schemas.microsoft.com/office/powerpoint/2010/main" val="401144802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471709" y="2282517"/>
            <a:ext cx="5365602" cy="1498334"/>
            <a:chOff x="4028838" y="2282517"/>
            <a:chExt cx="5365602" cy="1498334"/>
          </a:xfrm>
        </p:grpSpPr>
        <p:sp>
          <p:nvSpPr>
            <p:cNvPr id="30" name="TextBox 29"/>
            <p:cNvSpPr txBox="1"/>
            <p:nvPr/>
          </p:nvSpPr>
          <p:spPr>
            <a:xfrm>
              <a:off x="4028838" y="2580522"/>
              <a:ext cx="392928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200" kern="0" dirty="0">
                  <a:solidFill>
                    <a:schemeClr val="accent1"/>
                  </a:solidFill>
                  <a:latin typeface="+mj-lt"/>
                </a:rPr>
                <a:t>THANKS</a:t>
              </a:r>
            </a:p>
          </p:txBody>
        </p:sp>
        <p:sp>
          <p:nvSpPr>
            <p:cNvPr id="5" name="Freeform 82"/>
            <p:cNvSpPr>
              <a:spLocks noEditPoints="1"/>
            </p:cNvSpPr>
            <p:nvPr/>
          </p:nvSpPr>
          <p:spPr bwMode="auto">
            <a:xfrm>
              <a:off x="8075139" y="2282517"/>
              <a:ext cx="1319301" cy="1319301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23437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">
      <a:majorFont>
        <a:latin typeface="Montserrat Semi Bold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2549</TotalTime>
  <Words>425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Lato</vt:lpstr>
      <vt:lpstr>Montserrat Semi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Hosting &amp; Domain Names</dc:title>
  <dc:creator>ilhamsyahvutra@outlook.com</dc:creator>
  <cp:lastModifiedBy>mustafe Aadan</cp:lastModifiedBy>
  <cp:revision>249</cp:revision>
  <dcterms:created xsi:type="dcterms:W3CDTF">2018-05-05T03:43:01Z</dcterms:created>
  <dcterms:modified xsi:type="dcterms:W3CDTF">2020-11-17T11:18:44Z</dcterms:modified>
</cp:coreProperties>
</file>